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2"/>
  </p:notesMasterIdLst>
  <p:sldIdLst>
    <p:sldId id="256" r:id="rId2"/>
    <p:sldId id="262" r:id="rId3"/>
    <p:sldId id="258" r:id="rId4"/>
    <p:sldId id="259" r:id="rId5"/>
    <p:sldId id="260" r:id="rId6"/>
    <p:sldId id="261" r:id="rId7"/>
    <p:sldId id="264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80" r:id="rId16"/>
    <p:sldId id="293" r:id="rId17"/>
    <p:sldId id="294" r:id="rId18"/>
    <p:sldId id="296" r:id="rId19"/>
    <p:sldId id="295" r:id="rId20"/>
    <p:sldId id="297" r:id="rId21"/>
    <p:sldId id="291" r:id="rId22"/>
    <p:sldId id="292" r:id="rId23"/>
    <p:sldId id="302" r:id="rId24"/>
    <p:sldId id="286" r:id="rId25"/>
    <p:sldId id="278" r:id="rId26"/>
    <p:sldId id="277" r:id="rId27"/>
    <p:sldId id="279" r:id="rId28"/>
    <p:sldId id="285" r:id="rId29"/>
    <p:sldId id="287" r:id="rId30"/>
    <p:sldId id="298" r:id="rId31"/>
    <p:sldId id="299" r:id="rId32"/>
    <p:sldId id="300" r:id="rId33"/>
    <p:sldId id="284" r:id="rId34"/>
    <p:sldId id="283" r:id="rId35"/>
    <p:sldId id="288" r:id="rId36"/>
    <p:sldId id="301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5" r:id="rId48"/>
    <p:sldId id="316" r:id="rId49"/>
    <p:sldId id="317" r:id="rId50"/>
    <p:sldId id="318" r:id="rId51"/>
  </p:sldIdLst>
  <p:sldSz cx="9144000" cy="6858000" type="screen4x3"/>
  <p:notesSz cx="6858000" cy="9144000"/>
  <p:embeddedFontLst>
    <p:embeddedFont>
      <p:font typeface="Corbel" panose="020B0503020204020204" pitchFamily="34" charset="0"/>
      <p:regular r:id="rId53"/>
      <p:bold r:id="rId54"/>
      <p:italic r:id="rId55"/>
      <p:bold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ＭＳ Ｐゴシック" panose="020B0600070205080204" pitchFamily="34" charset="-128"/>
      <p:regular r:id="rId61"/>
    </p:embeddedFont>
    <p:embeddedFont>
      <p:font typeface="Roboto Condensed" panose="02000000000000000000" pitchFamily="2" charset="0"/>
      <p:regular r:id="rId62"/>
      <p:bold r:id="rId63"/>
      <p:italic r:id="rId64"/>
      <p:boldItalic r:id="rId65"/>
    </p:embeddedFont>
    <p:embeddedFont>
      <p:font typeface="FontAwesome" pitchFamily="2" charset="0"/>
      <p:regular r:id="rId66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7" autoAdjust="0"/>
    <p:restoredTop sz="94660"/>
  </p:normalViewPr>
  <p:slideViewPr>
    <p:cSldViewPr>
      <p:cViewPr>
        <p:scale>
          <a:sx n="100" d="100"/>
          <a:sy n="100" d="100"/>
        </p:scale>
        <p:origin x="-480" y="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4" Type="http://schemas.openxmlformats.org/officeDocument/2006/relationships/image" Target="../media/image5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690160-D328-4B69-A035-90D3C82FA0A6}" type="doc">
      <dgm:prSet loTypeId="urn:microsoft.com/office/officeart/2005/8/layout/pList2#1" loCatId="list" qsTypeId="urn:microsoft.com/office/officeart/2005/8/quickstyle/simple4" qsCatId="simple" csTypeId="urn:microsoft.com/office/officeart/2005/8/colors/accent1_2" csCatId="accent1" phldr="1"/>
      <dgm:spPr/>
    </dgm:pt>
    <dgm:pt modelId="{476E4177-EF8D-419E-AB8A-93E66CC82482}">
      <dgm:prSet phldrT="[Text]" custT="1"/>
      <dgm:spPr/>
      <dgm:t>
        <a:bodyPr lIns="73152" tIns="274320" rIns="73152"/>
        <a:lstStyle/>
        <a:p>
          <a:pPr algn="ctr" defTabSz="914400">
            <a:buNone/>
          </a:pPr>
          <a:r>
            <a:rPr lang="es-ES_tradnl" sz="4000" noProof="0" dirty="0" smtClean="0">
              <a:latin typeface="Corbel" pitchFamily="34" charset="0"/>
            </a:rPr>
            <a:t>1-0</a:t>
          </a:r>
          <a:endParaRPr lang="es-ES_tradnl" sz="4000" noProof="0" dirty="0">
            <a:latin typeface="Corbel" pitchFamily="34" charset="0"/>
          </a:endParaRPr>
        </a:p>
      </dgm:t>
    </dgm:pt>
    <dgm:pt modelId="{50A25A56-CEA1-40EB-822C-18475EA4B47A}" type="parTrans" cxnId="{9A40B199-C1E6-4AA6-9486-07915ED7CAE7}">
      <dgm:prSet/>
      <dgm:spPr/>
      <dgm:t>
        <a:bodyPr/>
        <a:lstStyle/>
        <a:p>
          <a:endParaRPr lang="es-ES_tradnl" noProof="0"/>
        </a:p>
      </dgm:t>
    </dgm:pt>
    <dgm:pt modelId="{A91F7A1B-DD1E-4B26-839C-2A5EF0A403AD}" type="sibTrans" cxnId="{9A40B199-C1E6-4AA6-9486-07915ED7CAE7}">
      <dgm:prSet/>
      <dgm:spPr/>
      <dgm:t>
        <a:bodyPr/>
        <a:lstStyle/>
        <a:p>
          <a:endParaRPr lang="es-ES_tradnl" noProof="0"/>
        </a:p>
      </dgm:t>
    </dgm:pt>
    <dgm:pt modelId="{5DD0A7D4-5781-4819-AF33-C5CE25A2D297}">
      <dgm:prSet phldrT="[Text]" custT="1"/>
      <dgm:spPr/>
      <dgm:t>
        <a:bodyPr lIns="73152" tIns="274320" rIns="73152"/>
        <a:lstStyle/>
        <a:p>
          <a:pPr algn="ctr" defTabSz="914400">
            <a:buNone/>
          </a:pPr>
          <a:r>
            <a:rPr lang="es-ES_tradnl" sz="4000" noProof="0" dirty="0" smtClean="0">
              <a:latin typeface="Corbel" pitchFamily="34" charset="0"/>
            </a:rPr>
            <a:t>0-2</a:t>
          </a:r>
          <a:endParaRPr lang="es-ES_tradnl" sz="4000" noProof="0" dirty="0">
            <a:latin typeface="Corbel" pitchFamily="34" charset="0"/>
          </a:endParaRPr>
        </a:p>
      </dgm:t>
    </dgm:pt>
    <dgm:pt modelId="{05B7C26E-C389-4346-849B-05526EF2C457}" type="parTrans" cxnId="{7417CC53-98FE-43F4-BF56-8508FB7DA803}">
      <dgm:prSet/>
      <dgm:spPr/>
      <dgm:t>
        <a:bodyPr/>
        <a:lstStyle/>
        <a:p>
          <a:endParaRPr lang="es-ES_tradnl" noProof="0"/>
        </a:p>
      </dgm:t>
    </dgm:pt>
    <dgm:pt modelId="{FD53903F-8A86-4D24-917A-36748269F973}" type="sibTrans" cxnId="{7417CC53-98FE-43F4-BF56-8508FB7DA803}">
      <dgm:prSet/>
      <dgm:spPr/>
      <dgm:t>
        <a:bodyPr/>
        <a:lstStyle/>
        <a:p>
          <a:endParaRPr lang="es-ES_tradnl" noProof="0"/>
        </a:p>
      </dgm:t>
    </dgm:pt>
    <dgm:pt modelId="{77AF15ED-F058-4A0B-B979-9880C6062DF0}">
      <dgm:prSet phldrT="[Text]" custT="1"/>
      <dgm:spPr>
        <a:solidFill>
          <a:srgbClr val="FFC000"/>
        </a:solidFill>
      </dgm:spPr>
      <dgm:t>
        <a:bodyPr lIns="73152" tIns="274320" rIns="73152"/>
        <a:lstStyle/>
        <a:p>
          <a:pPr algn="ctr" defTabSz="914400">
            <a:buNone/>
          </a:pPr>
          <a:r>
            <a:rPr lang="es-ES_tradnl" sz="4000" noProof="0" dirty="0" smtClean="0">
              <a:latin typeface="Corbel" pitchFamily="34" charset="0"/>
            </a:rPr>
            <a:t>1-2</a:t>
          </a:r>
        </a:p>
      </dgm:t>
    </dgm:pt>
    <dgm:pt modelId="{0DF2CDB2-0880-4047-8447-A17EAE7580E4}" type="parTrans" cxnId="{CD3B69F4-72CF-49E2-8926-8FD63E771977}">
      <dgm:prSet/>
      <dgm:spPr/>
      <dgm:t>
        <a:bodyPr/>
        <a:lstStyle/>
        <a:p>
          <a:endParaRPr lang="es-ES_tradnl" noProof="0"/>
        </a:p>
      </dgm:t>
    </dgm:pt>
    <dgm:pt modelId="{E3B236AA-E864-46E4-BC91-F2D73633FEA4}" type="sibTrans" cxnId="{CD3B69F4-72CF-49E2-8926-8FD63E771977}">
      <dgm:prSet/>
      <dgm:spPr/>
      <dgm:t>
        <a:bodyPr/>
        <a:lstStyle/>
        <a:p>
          <a:endParaRPr lang="es-ES_tradnl" noProof="0"/>
        </a:p>
      </dgm:t>
    </dgm:pt>
    <dgm:pt modelId="{C20F2834-7A4B-463C-ABDE-12FFE93933A3}">
      <dgm:prSet phldrT="[Text]" custT="1"/>
      <dgm:spPr>
        <a:solidFill>
          <a:srgbClr val="FFC000"/>
        </a:solidFill>
      </dgm:spPr>
      <dgm:t>
        <a:bodyPr lIns="73152" tIns="274320" rIns="73152"/>
        <a:lstStyle/>
        <a:p>
          <a:pPr algn="ctr" defTabSz="914400">
            <a:buNone/>
          </a:pPr>
          <a:r>
            <a:rPr lang="es-ES_tradnl" sz="4000" noProof="0" dirty="0" smtClean="0">
              <a:latin typeface="Corbel" pitchFamily="34" charset="0"/>
            </a:rPr>
            <a:t>3-0</a:t>
          </a:r>
          <a:endParaRPr lang="es-ES_tradnl" sz="4000" noProof="0" dirty="0">
            <a:latin typeface="Corbel" pitchFamily="34" charset="0"/>
          </a:endParaRPr>
        </a:p>
      </dgm:t>
    </dgm:pt>
    <dgm:pt modelId="{BCFE97E8-F389-4CB9-AF67-54F99688D24C}" type="parTrans" cxnId="{4C839C11-576D-4F8B-A506-F28B1DFFF881}">
      <dgm:prSet/>
      <dgm:spPr/>
      <dgm:t>
        <a:bodyPr/>
        <a:lstStyle/>
        <a:p>
          <a:endParaRPr lang="es-ES_tradnl" noProof="0"/>
        </a:p>
      </dgm:t>
    </dgm:pt>
    <dgm:pt modelId="{CAE5F0D1-5C6A-4BF8-ACC0-DB67084C99C7}" type="sibTrans" cxnId="{4C839C11-576D-4F8B-A506-F28B1DFFF881}">
      <dgm:prSet/>
      <dgm:spPr/>
      <dgm:t>
        <a:bodyPr/>
        <a:lstStyle/>
        <a:p>
          <a:endParaRPr lang="es-ES_tradnl" noProof="0"/>
        </a:p>
      </dgm:t>
    </dgm:pt>
    <dgm:pt modelId="{9E4DC8AD-1AC7-4E53-B32C-25202AFDB195}" type="pres">
      <dgm:prSet presAssocID="{AA690160-D328-4B69-A035-90D3C82FA0A6}" presName="Name0" presStyleCnt="0">
        <dgm:presLayoutVars>
          <dgm:dir/>
          <dgm:resizeHandles val="exact"/>
        </dgm:presLayoutVars>
      </dgm:prSet>
      <dgm:spPr/>
    </dgm:pt>
    <dgm:pt modelId="{ACBF4AF3-FAB8-444C-81AB-52C89640E279}" type="pres">
      <dgm:prSet presAssocID="{AA690160-D328-4B69-A035-90D3C82FA0A6}" presName="bkgdShp" presStyleLbl="alignAccFollowNode1" presStyleIdx="0" presStyleCnt="1" custLinFactNeighborX="24009" custLinFactNeighborY="-27568"/>
      <dgm:spPr>
        <a:solidFill>
          <a:schemeClr val="bg1">
            <a:lumMod val="95000"/>
          </a:schemeClr>
        </a:solidFill>
      </dgm:spPr>
    </dgm:pt>
    <dgm:pt modelId="{78248EF9-FFBB-4EB0-94C4-16A1D0A1A170}" type="pres">
      <dgm:prSet presAssocID="{AA690160-D328-4B69-A035-90D3C82FA0A6}" presName="linComp" presStyleCnt="0"/>
      <dgm:spPr/>
    </dgm:pt>
    <dgm:pt modelId="{CC8831C0-DF59-484B-83B2-A708366B3EB6}" type="pres">
      <dgm:prSet presAssocID="{476E4177-EF8D-419E-AB8A-93E66CC82482}" presName="compNode" presStyleCnt="0"/>
      <dgm:spPr/>
    </dgm:pt>
    <dgm:pt modelId="{2572025E-E8B8-4F94-94D0-DC22D7F762FB}" type="pres">
      <dgm:prSet presAssocID="{476E4177-EF8D-419E-AB8A-93E66CC8248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2B4276-DB06-4C66-80FF-919CDE10A5FE}" type="pres">
      <dgm:prSet presAssocID="{476E4177-EF8D-419E-AB8A-93E66CC82482}" presName="invisiNode" presStyleLbl="node1" presStyleIdx="0" presStyleCnt="4"/>
      <dgm:spPr/>
    </dgm:pt>
    <dgm:pt modelId="{C43EB61A-2E04-409F-8F87-79F190ED3CE0}" type="pres">
      <dgm:prSet presAssocID="{476E4177-EF8D-419E-AB8A-93E66CC82482}" presName="imagNode" presStyleLbl="fgImgPlace1" presStyleIdx="0" presStyleCnt="4" custScaleX="70328" custScaleY="96904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DB5F289-A8C3-40D5-8393-8636D9BFFD29}" type="pres">
      <dgm:prSet presAssocID="{A91F7A1B-DD1E-4B26-839C-2A5EF0A403A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C509E44-86D3-42D8-94FF-9B9788BAB857}" type="pres">
      <dgm:prSet presAssocID="{5DD0A7D4-5781-4819-AF33-C5CE25A2D297}" presName="compNode" presStyleCnt="0"/>
      <dgm:spPr/>
    </dgm:pt>
    <dgm:pt modelId="{E4B0666F-2CF1-4C21-A251-46E6EBFF7C1D}" type="pres">
      <dgm:prSet presAssocID="{5DD0A7D4-5781-4819-AF33-C5CE25A2D29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FA0B92-8C45-4EAA-A200-A78384D846A7}" type="pres">
      <dgm:prSet presAssocID="{5DD0A7D4-5781-4819-AF33-C5CE25A2D297}" presName="invisiNode" presStyleLbl="node1" presStyleIdx="1" presStyleCnt="4"/>
      <dgm:spPr/>
    </dgm:pt>
    <dgm:pt modelId="{BF646D7A-C7D0-4489-A68F-61F32B7DB0C6}" type="pres">
      <dgm:prSet presAssocID="{5DD0A7D4-5781-4819-AF33-C5CE25A2D297}" presName="imagNode" presStyleLbl="fgImgPlace1" presStyleIdx="1" presStyleCnt="4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AAEED2F-AC44-4514-84C2-160FDC42F579}" type="pres">
      <dgm:prSet presAssocID="{FD53903F-8A86-4D24-917A-36748269F97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617A269-0CD9-4948-9932-FA1AD12DE27E}" type="pres">
      <dgm:prSet presAssocID="{77AF15ED-F058-4A0B-B979-9880C6062DF0}" presName="compNode" presStyleCnt="0"/>
      <dgm:spPr/>
    </dgm:pt>
    <dgm:pt modelId="{5284ED54-4761-44DA-8086-D5FD397A1C95}" type="pres">
      <dgm:prSet presAssocID="{77AF15ED-F058-4A0B-B979-9880C6062DF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66B65F-B8AB-44AD-8F33-AF566667E781}" type="pres">
      <dgm:prSet presAssocID="{77AF15ED-F058-4A0B-B979-9880C6062DF0}" presName="invisiNode" presStyleLbl="node1" presStyleIdx="2" presStyleCnt="4"/>
      <dgm:spPr/>
    </dgm:pt>
    <dgm:pt modelId="{41BC1ABA-1F87-4B1E-94EC-41724CD12655}" type="pres">
      <dgm:prSet presAssocID="{77AF15ED-F058-4A0B-B979-9880C6062DF0}" presName="imagNode" presStyleLbl="fgImgPlace1" presStyleIdx="2" presStyleCnt="4" custScaleX="72666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9D6457D-CBBF-4A28-8C38-C3F75EA43CF1}" type="pres">
      <dgm:prSet presAssocID="{E3B236AA-E864-46E4-BC91-F2D73633FEA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AC8F713-1879-4B70-BB31-C5C195E24471}" type="pres">
      <dgm:prSet presAssocID="{C20F2834-7A4B-463C-ABDE-12FFE93933A3}" presName="compNode" presStyleCnt="0"/>
      <dgm:spPr/>
    </dgm:pt>
    <dgm:pt modelId="{9B706799-997B-4F74-B652-58B58A51EA58}" type="pres">
      <dgm:prSet presAssocID="{C20F2834-7A4B-463C-ABDE-12FFE93933A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8C36F4-A127-4733-8CAC-70994BB842F2}" type="pres">
      <dgm:prSet presAssocID="{C20F2834-7A4B-463C-ABDE-12FFE93933A3}" presName="invisiNode" presStyleLbl="node1" presStyleIdx="3" presStyleCnt="4"/>
      <dgm:spPr/>
    </dgm:pt>
    <dgm:pt modelId="{B68F94D2-D73D-420A-802B-DFDC9BE4ED4C}" type="pres">
      <dgm:prSet presAssocID="{C20F2834-7A4B-463C-ABDE-12FFE93933A3}" presName="imagNode" presStyleLbl="fgImgPlace1" presStyleIdx="3" presStyleCnt="4" custScaleX="56886" custScaleY="97978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7417CC53-98FE-43F4-BF56-8508FB7DA803}" srcId="{AA690160-D328-4B69-A035-90D3C82FA0A6}" destId="{5DD0A7D4-5781-4819-AF33-C5CE25A2D297}" srcOrd="1" destOrd="0" parTransId="{05B7C26E-C389-4346-849B-05526EF2C457}" sibTransId="{FD53903F-8A86-4D24-917A-36748269F973}"/>
    <dgm:cxn modelId="{B6D44A71-4F72-47FF-9BF0-C5208734A08C}" type="presOf" srcId="{C20F2834-7A4B-463C-ABDE-12FFE93933A3}" destId="{9B706799-997B-4F74-B652-58B58A51EA58}" srcOrd="0" destOrd="0" presId="urn:microsoft.com/office/officeart/2005/8/layout/pList2#1"/>
    <dgm:cxn modelId="{09A8B211-27C8-420B-BC07-D3C36AD02459}" type="presOf" srcId="{476E4177-EF8D-419E-AB8A-93E66CC82482}" destId="{2572025E-E8B8-4F94-94D0-DC22D7F762FB}" srcOrd="0" destOrd="0" presId="urn:microsoft.com/office/officeart/2005/8/layout/pList2#1"/>
    <dgm:cxn modelId="{6B32D5B6-28B2-488F-85D8-144128BF5D7A}" type="presOf" srcId="{A91F7A1B-DD1E-4B26-839C-2A5EF0A403AD}" destId="{3DB5F289-A8C3-40D5-8393-8636D9BFFD29}" srcOrd="0" destOrd="0" presId="urn:microsoft.com/office/officeart/2005/8/layout/pList2#1"/>
    <dgm:cxn modelId="{CD3B69F4-72CF-49E2-8926-8FD63E771977}" srcId="{AA690160-D328-4B69-A035-90D3C82FA0A6}" destId="{77AF15ED-F058-4A0B-B979-9880C6062DF0}" srcOrd="2" destOrd="0" parTransId="{0DF2CDB2-0880-4047-8447-A17EAE7580E4}" sibTransId="{E3B236AA-E864-46E4-BC91-F2D73633FEA4}"/>
    <dgm:cxn modelId="{4C839C11-576D-4F8B-A506-F28B1DFFF881}" srcId="{AA690160-D328-4B69-A035-90D3C82FA0A6}" destId="{C20F2834-7A4B-463C-ABDE-12FFE93933A3}" srcOrd="3" destOrd="0" parTransId="{BCFE97E8-F389-4CB9-AF67-54F99688D24C}" sibTransId="{CAE5F0D1-5C6A-4BF8-ACC0-DB67084C99C7}"/>
    <dgm:cxn modelId="{CDD98AC5-2DEA-4660-A431-726EA61B2FC0}" type="presOf" srcId="{FD53903F-8A86-4D24-917A-36748269F973}" destId="{CAAEED2F-AC44-4514-84C2-160FDC42F579}" srcOrd="0" destOrd="0" presId="urn:microsoft.com/office/officeart/2005/8/layout/pList2#1"/>
    <dgm:cxn modelId="{BF32FBD2-6F66-48C5-A4BE-6CC52412195F}" type="presOf" srcId="{5DD0A7D4-5781-4819-AF33-C5CE25A2D297}" destId="{E4B0666F-2CF1-4C21-A251-46E6EBFF7C1D}" srcOrd="0" destOrd="0" presId="urn:microsoft.com/office/officeart/2005/8/layout/pList2#1"/>
    <dgm:cxn modelId="{F8F65C7D-D5E0-45D0-873E-938BC8A4EDC3}" type="presOf" srcId="{AA690160-D328-4B69-A035-90D3C82FA0A6}" destId="{9E4DC8AD-1AC7-4E53-B32C-25202AFDB195}" srcOrd="0" destOrd="0" presId="urn:microsoft.com/office/officeart/2005/8/layout/pList2#1"/>
    <dgm:cxn modelId="{4DD9B6DC-CDE5-4686-9245-D35301888FA0}" type="presOf" srcId="{77AF15ED-F058-4A0B-B979-9880C6062DF0}" destId="{5284ED54-4761-44DA-8086-D5FD397A1C95}" srcOrd="0" destOrd="0" presId="urn:microsoft.com/office/officeart/2005/8/layout/pList2#1"/>
    <dgm:cxn modelId="{417A3C03-B18A-4A2F-99FA-1832F33F9832}" type="presOf" srcId="{E3B236AA-E864-46E4-BC91-F2D73633FEA4}" destId="{A9D6457D-CBBF-4A28-8C38-C3F75EA43CF1}" srcOrd="0" destOrd="0" presId="urn:microsoft.com/office/officeart/2005/8/layout/pList2#1"/>
    <dgm:cxn modelId="{9A40B199-C1E6-4AA6-9486-07915ED7CAE7}" srcId="{AA690160-D328-4B69-A035-90D3C82FA0A6}" destId="{476E4177-EF8D-419E-AB8A-93E66CC82482}" srcOrd="0" destOrd="0" parTransId="{50A25A56-CEA1-40EB-822C-18475EA4B47A}" sibTransId="{A91F7A1B-DD1E-4B26-839C-2A5EF0A403AD}"/>
    <dgm:cxn modelId="{C97AEE66-7D18-4794-A86B-C9E9A2E541DD}" type="presParOf" srcId="{9E4DC8AD-1AC7-4E53-B32C-25202AFDB195}" destId="{ACBF4AF3-FAB8-444C-81AB-52C89640E279}" srcOrd="0" destOrd="0" presId="urn:microsoft.com/office/officeart/2005/8/layout/pList2#1"/>
    <dgm:cxn modelId="{6D194B97-D2AF-4EC8-BDD9-1F81A715230A}" type="presParOf" srcId="{9E4DC8AD-1AC7-4E53-B32C-25202AFDB195}" destId="{78248EF9-FFBB-4EB0-94C4-16A1D0A1A170}" srcOrd="1" destOrd="0" presId="urn:microsoft.com/office/officeart/2005/8/layout/pList2#1"/>
    <dgm:cxn modelId="{48ECA213-5253-4142-8A0B-117390D653A9}" type="presParOf" srcId="{78248EF9-FFBB-4EB0-94C4-16A1D0A1A170}" destId="{CC8831C0-DF59-484B-83B2-A708366B3EB6}" srcOrd="0" destOrd="0" presId="urn:microsoft.com/office/officeart/2005/8/layout/pList2#1"/>
    <dgm:cxn modelId="{1B1CD9B0-385D-4E23-A558-F9B94C0BFA8C}" type="presParOf" srcId="{CC8831C0-DF59-484B-83B2-A708366B3EB6}" destId="{2572025E-E8B8-4F94-94D0-DC22D7F762FB}" srcOrd="0" destOrd="0" presId="urn:microsoft.com/office/officeart/2005/8/layout/pList2#1"/>
    <dgm:cxn modelId="{2E053C6A-0BCB-4C2C-A09C-33369D680591}" type="presParOf" srcId="{CC8831C0-DF59-484B-83B2-A708366B3EB6}" destId="{2E2B4276-DB06-4C66-80FF-919CDE10A5FE}" srcOrd="1" destOrd="0" presId="urn:microsoft.com/office/officeart/2005/8/layout/pList2#1"/>
    <dgm:cxn modelId="{7C2D8DF6-006D-4090-B1D3-E50419747F97}" type="presParOf" srcId="{CC8831C0-DF59-484B-83B2-A708366B3EB6}" destId="{C43EB61A-2E04-409F-8F87-79F190ED3CE0}" srcOrd="2" destOrd="0" presId="urn:microsoft.com/office/officeart/2005/8/layout/pList2#1"/>
    <dgm:cxn modelId="{7986EA32-0729-4961-A1B6-D43D8066B96A}" type="presParOf" srcId="{78248EF9-FFBB-4EB0-94C4-16A1D0A1A170}" destId="{3DB5F289-A8C3-40D5-8393-8636D9BFFD29}" srcOrd="1" destOrd="0" presId="urn:microsoft.com/office/officeart/2005/8/layout/pList2#1"/>
    <dgm:cxn modelId="{EDBB2D2C-E5FB-4B89-8665-12EBE14AE92B}" type="presParOf" srcId="{78248EF9-FFBB-4EB0-94C4-16A1D0A1A170}" destId="{0C509E44-86D3-42D8-94FF-9B9788BAB857}" srcOrd="2" destOrd="0" presId="urn:microsoft.com/office/officeart/2005/8/layout/pList2#1"/>
    <dgm:cxn modelId="{908991F8-ABCB-4230-8575-8C7FF733B5AE}" type="presParOf" srcId="{0C509E44-86D3-42D8-94FF-9B9788BAB857}" destId="{E4B0666F-2CF1-4C21-A251-46E6EBFF7C1D}" srcOrd="0" destOrd="0" presId="urn:microsoft.com/office/officeart/2005/8/layout/pList2#1"/>
    <dgm:cxn modelId="{DDBE86EB-EB82-4F4B-A733-475EBDBCEF31}" type="presParOf" srcId="{0C509E44-86D3-42D8-94FF-9B9788BAB857}" destId="{BBFA0B92-8C45-4EAA-A200-A78384D846A7}" srcOrd="1" destOrd="0" presId="urn:microsoft.com/office/officeart/2005/8/layout/pList2#1"/>
    <dgm:cxn modelId="{D7A6F37A-BC4B-44B2-BC8A-77A8FB578E06}" type="presParOf" srcId="{0C509E44-86D3-42D8-94FF-9B9788BAB857}" destId="{BF646D7A-C7D0-4489-A68F-61F32B7DB0C6}" srcOrd="2" destOrd="0" presId="urn:microsoft.com/office/officeart/2005/8/layout/pList2#1"/>
    <dgm:cxn modelId="{7605362E-B282-4B01-AA8E-59C6BD6C605D}" type="presParOf" srcId="{78248EF9-FFBB-4EB0-94C4-16A1D0A1A170}" destId="{CAAEED2F-AC44-4514-84C2-160FDC42F579}" srcOrd="3" destOrd="0" presId="urn:microsoft.com/office/officeart/2005/8/layout/pList2#1"/>
    <dgm:cxn modelId="{B2C4C8A3-5F51-47AC-A2EC-1D277FDC5A4D}" type="presParOf" srcId="{78248EF9-FFBB-4EB0-94C4-16A1D0A1A170}" destId="{3617A269-0CD9-4948-9932-FA1AD12DE27E}" srcOrd="4" destOrd="0" presId="urn:microsoft.com/office/officeart/2005/8/layout/pList2#1"/>
    <dgm:cxn modelId="{2747CE2E-9F3C-4076-8D45-7CC4153A2887}" type="presParOf" srcId="{3617A269-0CD9-4948-9932-FA1AD12DE27E}" destId="{5284ED54-4761-44DA-8086-D5FD397A1C95}" srcOrd="0" destOrd="0" presId="urn:microsoft.com/office/officeart/2005/8/layout/pList2#1"/>
    <dgm:cxn modelId="{A6CD9B72-B869-47BC-9865-D92FA6F469A5}" type="presParOf" srcId="{3617A269-0CD9-4948-9932-FA1AD12DE27E}" destId="{9666B65F-B8AB-44AD-8F33-AF566667E781}" srcOrd="1" destOrd="0" presId="urn:microsoft.com/office/officeart/2005/8/layout/pList2#1"/>
    <dgm:cxn modelId="{B6902362-A37E-4BA2-9FE7-5BC38344E915}" type="presParOf" srcId="{3617A269-0CD9-4948-9932-FA1AD12DE27E}" destId="{41BC1ABA-1F87-4B1E-94EC-41724CD12655}" srcOrd="2" destOrd="0" presId="urn:microsoft.com/office/officeart/2005/8/layout/pList2#1"/>
    <dgm:cxn modelId="{515E61B2-3C84-4EC1-89ED-CC617AE57184}" type="presParOf" srcId="{78248EF9-FFBB-4EB0-94C4-16A1D0A1A170}" destId="{A9D6457D-CBBF-4A28-8C38-C3F75EA43CF1}" srcOrd="5" destOrd="0" presId="urn:microsoft.com/office/officeart/2005/8/layout/pList2#1"/>
    <dgm:cxn modelId="{FFDDC325-0391-4880-8275-57B6501D9FB8}" type="presParOf" srcId="{78248EF9-FFBB-4EB0-94C4-16A1D0A1A170}" destId="{8AC8F713-1879-4B70-BB31-C5C195E24471}" srcOrd="6" destOrd="0" presId="urn:microsoft.com/office/officeart/2005/8/layout/pList2#1"/>
    <dgm:cxn modelId="{5FEE060A-AC5C-438B-B8D1-EBADD3CEB8C3}" type="presParOf" srcId="{8AC8F713-1879-4B70-BB31-C5C195E24471}" destId="{9B706799-997B-4F74-B652-58B58A51EA58}" srcOrd="0" destOrd="0" presId="urn:microsoft.com/office/officeart/2005/8/layout/pList2#1"/>
    <dgm:cxn modelId="{6B2F8844-8332-4F3C-8EF6-FAEC7F4A8ED8}" type="presParOf" srcId="{8AC8F713-1879-4B70-BB31-C5C195E24471}" destId="{AF8C36F4-A127-4733-8CAC-70994BB842F2}" srcOrd="1" destOrd="0" presId="urn:microsoft.com/office/officeart/2005/8/layout/pList2#1"/>
    <dgm:cxn modelId="{2FAEA37F-463F-4878-97B0-5C5158CA709C}" type="presParOf" srcId="{8AC8F713-1879-4B70-BB31-C5C195E24471}" destId="{B68F94D2-D73D-420A-802B-DFDC9BE4ED4C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8FFA6-B8A5-411F-805B-3856B21292A3}" type="datetimeFigureOut">
              <a:rPr lang="es-ES" smtClean="0"/>
              <a:t>08/06/2015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A370B-A66B-4155-B647-9FE22531F7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2066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0737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0737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0737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0737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0737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0737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08/06/2015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08/06/2015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08/06/2015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>
            <a:off x="153773" y="6482171"/>
            <a:ext cx="288035" cy="288035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950" y="648887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687197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039188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77980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>
            <a:off x="153773" y="6482171"/>
            <a:ext cx="288035" cy="288035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950" y="648887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93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b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>
            <a:off x="153773" y="6482171"/>
            <a:ext cx="288035" cy="288035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950" y="648887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Right Triangle 5"/>
          <p:cNvSpPr/>
          <p:nvPr userDrawn="1"/>
        </p:nvSpPr>
        <p:spPr>
          <a:xfrm rot="8100000">
            <a:off x="4456786" y="6748239"/>
            <a:ext cx="230429" cy="230429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044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+Number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356628"/>
            <a:ext cx="5638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825950"/>
            <a:ext cx="41148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24" name="Right Triangle 23"/>
          <p:cNvSpPr/>
          <p:nvPr userDrawn="1"/>
        </p:nvSpPr>
        <p:spPr>
          <a:xfrm rot="8100000">
            <a:off x="4456787" y="6704379"/>
            <a:ext cx="230429" cy="307239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 userDrawn="1"/>
        </p:nvSpPr>
        <p:spPr>
          <a:xfrm>
            <a:off x="166653" y="6256701"/>
            <a:ext cx="288035" cy="384047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830" y="6265633"/>
            <a:ext cx="457681" cy="366183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14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356628"/>
            <a:ext cx="5638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825950"/>
            <a:ext cx="41148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06530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08/06/2015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08/06/2015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08/06/2015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08/06/2015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08/06/2015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08/06/2015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Trabajo Nivel III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5" name="AutoShape 2" descr="Resultado de imagen de escudo depor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08/06/2015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08/06/2015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16000"/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08/06/2015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0" Type="http://schemas.openxmlformats.org/officeDocument/2006/relationships/image" Target="../media/image57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jg6432aRujA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-1jiuLLD3eU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AVHpzb6kIxc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N2iGFegr9-I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Wuy33y65qQg" TargetMode="Externa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WC34EMocSKA" TargetMode="External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Er9YELh_aR0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1KKZaIpGw-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" y="0"/>
            <a:ext cx="9144000" cy="4583653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912" y="4718754"/>
            <a:ext cx="91410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/>
              <a:t>DEPORTIVO DE LA CORUÑA. </a:t>
            </a:r>
          </a:p>
          <a:p>
            <a:pPr algn="ctr"/>
            <a:r>
              <a:rPr lang="es-ES" sz="4400" b="1" dirty="0" smtClean="0"/>
              <a:t>TEMPORADA 2014-2015</a:t>
            </a:r>
            <a:endParaRPr lang="es-ES" sz="44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7310192" y="6483051"/>
            <a:ext cx="1834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b</a:t>
            </a:r>
            <a:r>
              <a:rPr lang="es-ES" dirty="0" smtClean="0"/>
              <a:t>y Nacho Lourido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2537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10568" y="1175856"/>
            <a:ext cx="1573200" cy="2361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790888" y="1175856"/>
            <a:ext cx="1573200" cy="23616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43216" y="1196752"/>
            <a:ext cx="1573200" cy="23616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910568" y="3964836"/>
            <a:ext cx="1573200" cy="23616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790888" y="3964836"/>
            <a:ext cx="1573200" cy="236160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743216" y="4005064"/>
            <a:ext cx="1573200" cy="236160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Plantilla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Medios</a:t>
            </a:r>
            <a:endParaRPr lang="en-US" dirty="0"/>
          </a:p>
        </p:txBody>
      </p:sp>
      <p:sp>
        <p:nvSpPr>
          <p:cNvPr id="26" name="Round Same Side Corner Rectangle 25"/>
          <p:cNvSpPr/>
          <p:nvPr/>
        </p:nvSpPr>
        <p:spPr>
          <a:xfrm>
            <a:off x="718183" y="3227982"/>
            <a:ext cx="1936777" cy="561221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8183" y="3400870"/>
            <a:ext cx="1936777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ALEX BERGANTIÑOS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Round Same Side Corner Rectangle 26"/>
          <p:cNvSpPr/>
          <p:nvPr/>
        </p:nvSpPr>
        <p:spPr>
          <a:xfrm>
            <a:off x="3608693" y="3227982"/>
            <a:ext cx="1936777" cy="561221"/>
          </a:xfrm>
          <a:prstGeom prst="round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08694" y="3400870"/>
            <a:ext cx="193677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BORGES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Round Same Side Corner Rectangle 27"/>
          <p:cNvSpPr/>
          <p:nvPr/>
        </p:nvSpPr>
        <p:spPr>
          <a:xfrm>
            <a:off x="6514034" y="3214283"/>
            <a:ext cx="1936777" cy="561221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514034" y="3368464"/>
            <a:ext cx="1936777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CAVALEIRO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5" name="Round Same Side Corner Rectangle 34"/>
          <p:cNvSpPr/>
          <p:nvPr/>
        </p:nvSpPr>
        <p:spPr>
          <a:xfrm>
            <a:off x="718183" y="6016962"/>
            <a:ext cx="1936777" cy="561221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18183" y="6183000"/>
            <a:ext cx="1936777" cy="22229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CUENCA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7" name="Round Same Side Corner Rectangle 36"/>
          <p:cNvSpPr/>
          <p:nvPr/>
        </p:nvSpPr>
        <p:spPr>
          <a:xfrm>
            <a:off x="3608693" y="6016962"/>
            <a:ext cx="1936777" cy="561221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608694" y="6189850"/>
            <a:ext cx="193677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HÉLDER COSTA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9" name="Round Same Side Corner Rectangle 38"/>
          <p:cNvSpPr/>
          <p:nvPr/>
        </p:nvSpPr>
        <p:spPr>
          <a:xfrm>
            <a:off x="6514034" y="6003263"/>
            <a:ext cx="1936777" cy="561221"/>
          </a:xfrm>
          <a:prstGeom prst="round2Same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514035" y="6182998"/>
            <a:ext cx="1936776" cy="22229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JOSÉ RODRÍGUEZ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1768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9" grpId="0" animBg="1"/>
      <p:bldP spid="30" grpId="0" animBg="1"/>
      <p:bldP spid="31" grpId="0" animBg="1"/>
      <p:bldP spid="26" grpId="0" animBg="1"/>
      <p:bldP spid="16" grpId="0"/>
      <p:bldP spid="27" grpId="0" animBg="1"/>
      <p:bldP spid="19" grpId="0"/>
      <p:bldP spid="28" grpId="0" animBg="1"/>
      <p:bldP spid="21" grpId="0"/>
      <p:bldP spid="35" grpId="0" animBg="1"/>
      <p:bldP spid="36" grpId="0"/>
      <p:bldP spid="37" grpId="0" animBg="1"/>
      <p:bldP spid="38" grpId="0"/>
      <p:bldP spid="39" grpId="0" animBg="1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10568" y="1175856"/>
            <a:ext cx="1573200" cy="2361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790888" y="1175856"/>
            <a:ext cx="1573200" cy="23616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43216" y="1196752"/>
            <a:ext cx="1573200" cy="23616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910568" y="3964836"/>
            <a:ext cx="1573200" cy="23616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790888" y="3964836"/>
            <a:ext cx="1573200" cy="236160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743216" y="4005064"/>
            <a:ext cx="1573200" cy="236160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Plantilla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Medios</a:t>
            </a:r>
            <a:endParaRPr lang="en-US" dirty="0"/>
          </a:p>
        </p:txBody>
      </p:sp>
      <p:sp>
        <p:nvSpPr>
          <p:cNvPr id="26" name="Round Same Side Corner Rectangle 25"/>
          <p:cNvSpPr/>
          <p:nvPr/>
        </p:nvSpPr>
        <p:spPr>
          <a:xfrm>
            <a:off x="718183" y="3227982"/>
            <a:ext cx="1936777" cy="561221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8183" y="3400870"/>
            <a:ext cx="1936777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JUAN DOMÍNGUEZ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Round Same Side Corner Rectangle 26"/>
          <p:cNvSpPr/>
          <p:nvPr/>
        </p:nvSpPr>
        <p:spPr>
          <a:xfrm>
            <a:off x="3608693" y="3227982"/>
            <a:ext cx="1936777" cy="561221"/>
          </a:xfrm>
          <a:prstGeom prst="round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08694" y="3400870"/>
            <a:ext cx="193677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JUANFRAN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Round Same Side Corner Rectangle 27"/>
          <p:cNvSpPr/>
          <p:nvPr/>
        </p:nvSpPr>
        <p:spPr>
          <a:xfrm>
            <a:off x="6514034" y="3214283"/>
            <a:ext cx="1936777" cy="561221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514034" y="3368464"/>
            <a:ext cx="1936777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LUIS FARIÑA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5" name="Round Same Side Corner Rectangle 34"/>
          <p:cNvSpPr/>
          <p:nvPr/>
        </p:nvSpPr>
        <p:spPr>
          <a:xfrm>
            <a:off x="718183" y="6016962"/>
            <a:ext cx="1936777" cy="561221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18183" y="6183000"/>
            <a:ext cx="1936777" cy="22229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MENDUJANIN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7" name="Round Same Side Corner Rectangle 36"/>
          <p:cNvSpPr/>
          <p:nvPr/>
        </p:nvSpPr>
        <p:spPr>
          <a:xfrm>
            <a:off x="3608693" y="6016962"/>
            <a:ext cx="1936777" cy="561221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608694" y="6189850"/>
            <a:ext cx="193677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SALOMAO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9" name="Round Same Side Corner Rectangle 38"/>
          <p:cNvSpPr/>
          <p:nvPr/>
        </p:nvSpPr>
        <p:spPr>
          <a:xfrm>
            <a:off x="6514034" y="6003263"/>
            <a:ext cx="1936777" cy="561221"/>
          </a:xfrm>
          <a:prstGeom prst="round2Same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514035" y="6182998"/>
            <a:ext cx="1936776" cy="22229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WILK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7678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9" grpId="0" animBg="1"/>
      <p:bldP spid="30" grpId="0" animBg="1"/>
      <p:bldP spid="31" grpId="0" animBg="1"/>
      <p:bldP spid="26" grpId="0" animBg="1"/>
      <p:bldP spid="16" grpId="0"/>
      <p:bldP spid="27" grpId="0" animBg="1"/>
      <p:bldP spid="19" grpId="0"/>
      <p:bldP spid="28" grpId="0" animBg="1"/>
      <p:bldP spid="21" grpId="0"/>
      <p:bldP spid="35" grpId="0" animBg="1"/>
      <p:bldP spid="36" grpId="0"/>
      <p:bldP spid="37" grpId="0" animBg="1"/>
      <p:bldP spid="38" grpId="0"/>
      <p:bldP spid="39" grpId="0" animBg="1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10568" y="1175856"/>
            <a:ext cx="1573200" cy="2361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790888" y="1175856"/>
            <a:ext cx="1573200" cy="23616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43216" y="1196752"/>
            <a:ext cx="1573200" cy="23616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790888" y="3964836"/>
            <a:ext cx="1573200" cy="23616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Plantilla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Delanteros</a:t>
            </a:r>
            <a:endParaRPr lang="en-US" dirty="0"/>
          </a:p>
        </p:txBody>
      </p:sp>
      <p:sp>
        <p:nvSpPr>
          <p:cNvPr id="26" name="Round Same Side Corner Rectangle 25"/>
          <p:cNvSpPr/>
          <p:nvPr/>
        </p:nvSpPr>
        <p:spPr>
          <a:xfrm>
            <a:off x="718183" y="3227982"/>
            <a:ext cx="1936777" cy="561221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8183" y="3400870"/>
            <a:ext cx="1936777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HÉLDER POSTIGA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Round Same Side Corner Rectangle 26"/>
          <p:cNvSpPr/>
          <p:nvPr/>
        </p:nvSpPr>
        <p:spPr>
          <a:xfrm>
            <a:off x="3608693" y="3227982"/>
            <a:ext cx="1936777" cy="561221"/>
          </a:xfrm>
          <a:prstGeom prst="round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08694" y="3400870"/>
            <a:ext cx="193677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LUCAS PÉREZ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Round Same Side Corner Rectangle 27"/>
          <p:cNvSpPr/>
          <p:nvPr/>
        </p:nvSpPr>
        <p:spPr>
          <a:xfrm>
            <a:off x="6514034" y="3214283"/>
            <a:ext cx="1936777" cy="561221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514034" y="3368464"/>
            <a:ext cx="1936777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ORIOL RIERA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7" name="Round Same Side Corner Rectangle 36"/>
          <p:cNvSpPr/>
          <p:nvPr/>
        </p:nvSpPr>
        <p:spPr>
          <a:xfrm>
            <a:off x="3608693" y="6016962"/>
            <a:ext cx="1936777" cy="561221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608694" y="6189850"/>
            <a:ext cx="193677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TOCHÉ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9971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30" grpId="0" animBg="1"/>
      <p:bldP spid="26" grpId="0" animBg="1"/>
      <p:bldP spid="16" grpId="0"/>
      <p:bldP spid="27" grpId="0" animBg="1"/>
      <p:bldP spid="19" grpId="0"/>
      <p:bldP spid="28" grpId="0" animBg="1"/>
      <p:bldP spid="21" grpId="0"/>
      <p:bldP spid="37" grpId="0" animBg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08984" y="1175856"/>
            <a:ext cx="1918800" cy="2037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89304" y="1175856"/>
            <a:ext cx="1918800" cy="20376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541632" y="1196752"/>
            <a:ext cx="1918800" cy="20376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755576" y="3964836"/>
            <a:ext cx="1918800" cy="20376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589304" y="3964836"/>
            <a:ext cx="1918800" cy="203760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516216" y="4005064"/>
            <a:ext cx="1918800" cy="203760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Plantilla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dirty="0" err="1" smtClean="0"/>
              <a:t>Cuerpo</a:t>
            </a:r>
            <a:r>
              <a:rPr lang="en-US" sz="2000" dirty="0" smtClean="0"/>
              <a:t> </a:t>
            </a:r>
            <a:r>
              <a:rPr lang="en-US" sz="2000" dirty="0" err="1" smtClean="0"/>
              <a:t>Técnico</a:t>
            </a:r>
            <a:endParaRPr lang="en-US" sz="2000" dirty="0"/>
          </a:p>
        </p:txBody>
      </p:sp>
      <p:sp>
        <p:nvSpPr>
          <p:cNvPr id="26" name="Round Same Side Corner Rectangle 25"/>
          <p:cNvSpPr/>
          <p:nvPr/>
        </p:nvSpPr>
        <p:spPr>
          <a:xfrm>
            <a:off x="718183" y="3227982"/>
            <a:ext cx="1936777" cy="561221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8183" y="3293149"/>
            <a:ext cx="1936777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VICTOR SÁNCHEZ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ENTRENADOR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Round Same Side Corner Rectangle 26"/>
          <p:cNvSpPr/>
          <p:nvPr/>
        </p:nvSpPr>
        <p:spPr>
          <a:xfrm>
            <a:off x="3608693" y="3227982"/>
            <a:ext cx="1936777" cy="561221"/>
          </a:xfrm>
          <a:prstGeom prst="round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08694" y="3293149"/>
            <a:ext cx="1936776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DAVID DÓNIGA LARA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SEGUNDO ENTRENADOR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Round Same Side Corner Rectangle 27"/>
          <p:cNvSpPr/>
          <p:nvPr/>
        </p:nvSpPr>
        <p:spPr>
          <a:xfrm>
            <a:off x="6514034" y="3214283"/>
            <a:ext cx="1936777" cy="561221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514034" y="3260743"/>
            <a:ext cx="1936777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IGNACIO ORIA MIJARES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PREPARADOR FÍSICO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5" name="Round Same Side Corner Rectangle 34"/>
          <p:cNvSpPr/>
          <p:nvPr/>
        </p:nvSpPr>
        <p:spPr>
          <a:xfrm>
            <a:off x="718183" y="6016962"/>
            <a:ext cx="1936777" cy="561221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18183" y="6078703"/>
            <a:ext cx="1936777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J. ANGEL FRANGANILLO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AYUDANTE TÉCNICO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7" name="Round Same Side Corner Rectangle 36"/>
          <p:cNvSpPr/>
          <p:nvPr/>
        </p:nvSpPr>
        <p:spPr>
          <a:xfrm>
            <a:off x="3608693" y="6016962"/>
            <a:ext cx="1936777" cy="561221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608694" y="6082129"/>
            <a:ext cx="1936776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J. A. BARROS BOTANA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DELEGADO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9" name="Round Same Side Corner Rectangle 38"/>
          <p:cNvSpPr/>
          <p:nvPr/>
        </p:nvSpPr>
        <p:spPr>
          <a:xfrm>
            <a:off x="6514034" y="6003263"/>
            <a:ext cx="1936777" cy="561221"/>
          </a:xfrm>
          <a:prstGeom prst="round2Same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514035" y="6078702"/>
            <a:ext cx="1936776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MANU SOTELO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PREPARADOR PORTEROS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46174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9" grpId="0" animBg="1"/>
      <p:bldP spid="30" grpId="0" animBg="1"/>
      <p:bldP spid="31" grpId="0" animBg="1"/>
      <p:bldP spid="26" grpId="0" animBg="1"/>
      <p:bldP spid="16" grpId="0"/>
      <p:bldP spid="27" grpId="0" animBg="1"/>
      <p:bldP spid="19" grpId="0"/>
      <p:bldP spid="28" grpId="0" animBg="1"/>
      <p:bldP spid="21" grpId="0"/>
      <p:bldP spid="35" grpId="0" animBg="1"/>
      <p:bldP spid="36" grpId="0"/>
      <p:bldP spid="37" grpId="0" animBg="1"/>
      <p:bldP spid="38" grpId="0"/>
      <p:bldP spid="39" grpId="0" animBg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9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 rot="10800000">
            <a:off x="4474136" y="5088496"/>
            <a:ext cx="201462" cy="270152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356628"/>
            <a:ext cx="9144000" cy="471365"/>
          </a:xfrm>
        </p:spPr>
        <p:txBody>
          <a:bodyPr/>
          <a:lstStyle/>
          <a:p>
            <a:r>
              <a:rPr lang="es-ES" dirty="0" smtClean="0"/>
              <a:t>Análisis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-37312" y="881377"/>
            <a:ext cx="9181312" cy="267661"/>
          </a:xfrm>
        </p:spPr>
        <p:txBody>
          <a:bodyPr/>
          <a:lstStyle/>
          <a:p>
            <a:r>
              <a:rPr lang="es-ES" sz="1800" dirty="0" smtClean="0"/>
              <a:t>Equipo Tipo +  Cambios</a:t>
            </a:r>
            <a:endParaRPr lang="es-ES" sz="1800" dirty="0"/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17" y="1301552"/>
            <a:ext cx="3021707" cy="4727340"/>
          </a:xfrm>
          <a:prstGeom prst="rect">
            <a:avLst/>
          </a:prstGeom>
        </p:spPr>
      </p:pic>
      <p:sp>
        <p:nvSpPr>
          <p:cNvPr id="13" name="Rectangle 29"/>
          <p:cNvSpPr/>
          <p:nvPr/>
        </p:nvSpPr>
        <p:spPr>
          <a:xfrm flipH="1">
            <a:off x="6948264" y="1181582"/>
            <a:ext cx="576064" cy="86475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4"/>
          <p:cNvSpPr/>
          <p:nvPr/>
        </p:nvSpPr>
        <p:spPr>
          <a:xfrm>
            <a:off x="239696" y="2070050"/>
            <a:ext cx="682855" cy="1025063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2"/>
          <p:cNvSpPr/>
          <p:nvPr/>
        </p:nvSpPr>
        <p:spPr>
          <a:xfrm>
            <a:off x="7444694" y="2932430"/>
            <a:ext cx="653986" cy="981727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4"/>
          <p:cNvSpPr/>
          <p:nvPr/>
        </p:nvSpPr>
        <p:spPr>
          <a:xfrm>
            <a:off x="649395" y="3971102"/>
            <a:ext cx="639050" cy="959306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73"/>
          <p:cNvGrpSpPr/>
          <p:nvPr/>
        </p:nvGrpSpPr>
        <p:grpSpPr>
          <a:xfrm flipV="1">
            <a:off x="4281339" y="1536545"/>
            <a:ext cx="2456674" cy="509792"/>
            <a:chOff x="2901397" y="1460250"/>
            <a:chExt cx="930338" cy="220268"/>
          </a:xfrm>
        </p:grpSpPr>
        <p:cxnSp>
          <p:nvCxnSpPr>
            <p:cNvPr id="18" name="Straight Connector 69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25400" cmpd="sng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72"/>
            <p:cNvCxnSpPr/>
            <p:nvPr/>
          </p:nvCxnSpPr>
          <p:spPr>
            <a:xfrm flipH="1">
              <a:off x="2901397" y="1463917"/>
              <a:ext cx="691284" cy="0"/>
            </a:xfrm>
            <a:prstGeom prst="line">
              <a:avLst/>
            </a:prstGeom>
            <a:ln w="25400" cmpd="sng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73"/>
          <p:cNvGrpSpPr/>
          <p:nvPr/>
        </p:nvGrpSpPr>
        <p:grpSpPr>
          <a:xfrm flipV="1">
            <a:off x="4860032" y="3381655"/>
            <a:ext cx="2456674" cy="509792"/>
            <a:chOff x="2901397" y="1460250"/>
            <a:chExt cx="930338" cy="220268"/>
          </a:xfrm>
        </p:grpSpPr>
        <p:cxnSp>
          <p:nvCxnSpPr>
            <p:cNvPr id="21" name="Straight Connector 69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25400" cmpd="sng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72"/>
            <p:cNvCxnSpPr/>
            <p:nvPr/>
          </p:nvCxnSpPr>
          <p:spPr>
            <a:xfrm flipH="1">
              <a:off x="2901397" y="1463917"/>
              <a:ext cx="691284" cy="0"/>
            </a:xfrm>
            <a:prstGeom prst="line">
              <a:avLst/>
            </a:prstGeom>
            <a:ln w="25400" cmpd="sng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73"/>
          <p:cNvGrpSpPr/>
          <p:nvPr/>
        </p:nvGrpSpPr>
        <p:grpSpPr>
          <a:xfrm flipH="1" flipV="1">
            <a:off x="968920" y="2553101"/>
            <a:ext cx="2975606" cy="678139"/>
            <a:chOff x="2901397" y="1460250"/>
            <a:chExt cx="930338" cy="220268"/>
          </a:xfrm>
        </p:grpSpPr>
        <p:cxnSp>
          <p:nvCxnSpPr>
            <p:cNvPr id="24" name="Straight Connector 69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25400" cmpd="sng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72"/>
            <p:cNvCxnSpPr/>
            <p:nvPr/>
          </p:nvCxnSpPr>
          <p:spPr>
            <a:xfrm flipH="1">
              <a:off x="2901397" y="1463917"/>
              <a:ext cx="691284" cy="0"/>
            </a:xfrm>
            <a:prstGeom prst="line">
              <a:avLst/>
            </a:prstGeom>
            <a:ln w="25400" cmpd="sng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73"/>
          <p:cNvGrpSpPr/>
          <p:nvPr/>
        </p:nvGrpSpPr>
        <p:grpSpPr>
          <a:xfrm flipH="1" flipV="1">
            <a:off x="1282619" y="4503384"/>
            <a:ext cx="2016224" cy="509792"/>
            <a:chOff x="2901397" y="1460250"/>
            <a:chExt cx="930338" cy="220268"/>
          </a:xfrm>
        </p:grpSpPr>
        <p:cxnSp>
          <p:nvCxnSpPr>
            <p:cNvPr id="27" name="Straight Connector 69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25400" cmpd="sng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72"/>
            <p:cNvCxnSpPr/>
            <p:nvPr/>
          </p:nvCxnSpPr>
          <p:spPr>
            <a:xfrm flipH="1">
              <a:off x="2901397" y="1463917"/>
              <a:ext cx="691284" cy="0"/>
            </a:xfrm>
            <a:prstGeom prst="line">
              <a:avLst/>
            </a:prstGeom>
            <a:ln w="25400" cmpd="sng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8247780" y="1556792"/>
            <a:ext cx="644700" cy="967787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73"/>
          <p:cNvGrpSpPr/>
          <p:nvPr/>
        </p:nvGrpSpPr>
        <p:grpSpPr>
          <a:xfrm flipV="1">
            <a:off x="5340350" y="2037850"/>
            <a:ext cx="2832050" cy="821696"/>
            <a:chOff x="2901397" y="1460250"/>
            <a:chExt cx="930338" cy="220268"/>
          </a:xfrm>
        </p:grpSpPr>
        <p:cxnSp>
          <p:nvCxnSpPr>
            <p:cNvPr id="31" name="Straight Connector 69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25400" cmpd="sng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72"/>
            <p:cNvCxnSpPr/>
            <p:nvPr/>
          </p:nvCxnSpPr>
          <p:spPr>
            <a:xfrm flipH="1">
              <a:off x="2901397" y="1463917"/>
              <a:ext cx="691284" cy="0"/>
            </a:xfrm>
            <a:prstGeom prst="line">
              <a:avLst/>
            </a:prstGeom>
            <a:ln w="25400" cmpd="sng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73"/>
          <p:cNvGrpSpPr/>
          <p:nvPr/>
        </p:nvGrpSpPr>
        <p:grpSpPr>
          <a:xfrm flipH="1" flipV="1">
            <a:off x="1524867" y="2132855"/>
            <a:ext cx="1054170" cy="607535"/>
            <a:chOff x="2901397" y="1460250"/>
            <a:chExt cx="930338" cy="220268"/>
          </a:xfrm>
        </p:grpSpPr>
        <p:cxnSp>
          <p:nvCxnSpPr>
            <p:cNvPr id="34" name="Straight Connector 69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25400" cmpd="sng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72"/>
            <p:cNvCxnSpPr/>
            <p:nvPr/>
          </p:nvCxnSpPr>
          <p:spPr>
            <a:xfrm flipH="1">
              <a:off x="2901397" y="1463917"/>
              <a:ext cx="691284" cy="0"/>
            </a:xfrm>
            <a:prstGeom prst="line">
              <a:avLst/>
            </a:prstGeom>
            <a:ln w="25400" cmpd="sng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29"/>
          <p:cNvSpPr/>
          <p:nvPr/>
        </p:nvSpPr>
        <p:spPr>
          <a:xfrm>
            <a:off x="1204537" y="1165069"/>
            <a:ext cx="644700" cy="967787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28"/>
          <p:cNvSpPr/>
          <p:nvPr/>
        </p:nvSpPr>
        <p:spPr>
          <a:xfrm>
            <a:off x="6816863" y="5587889"/>
            <a:ext cx="627831" cy="942464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0"/>
          <p:cNvSpPr/>
          <p:nvPr/>
        </p:nvSpPr>
        <p:spPr>
          <a:xfrm>
            <a:off x="7572092" y="5587888"/>
            <a:ext cx="627831" cy="942465"/>
          </a:xfrm>
          <a:prstGeom prst="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12"/>
          <p:cNvSpPr/>
          <p:nvPr/>
        </p:nvSpPr>
        <p:spPr>
          <a:xfrm>
            <a:off x="6053901" y="5587889"/>
            <a:ext cx="625032" cy="938263"/>
          </a:xfrm>
          <a:prstGeom prst="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82491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16" grpId="0" animBg="1"/>
      <p:bldP spid="29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741840054"/>
              </p:ext>
            </p:extLst>
          </p:nvPr>
        </p:nvGraphicFramePr>
        <p:xfrm>
          <a:off x="381000" y="1397000"/>
          <a:ext cx="8458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124"/>
          <p:cNvSpPr>
            <a:spLocks noGrp="1"/>
          </p:cNvSpPr>
          <p:nvPr>
            <p:ph type="sldNum" sz="quarter" idx="12"/>
          </p:nvPr>
        </p:nvSpPr>
        <p:spPr>
          <a:xfrm>
            <a:off x="68950" y="6488870"/>
            <a:ext cx="457681" cy="274637"/>
          </a:xfrm>
        </p:spPr>
        <p:txBody>
          <a:bodyPr/>
          <a:lstStyle/>
          <a:p>
            <a:fld id="{C136B7D2-B98C-44FD-8D04-7EC62A56497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117"/>
          <p:cNvSpPr txBox="1">
            <a:spLocks/>
          </p:cNvSpPr>
          <p:nvPr/>
        </p:nvSpPr>
        <p:spPr>
          <a:xfrm>
            <a:off x="1752600" y="687197"/>
            <a:ext cx="5638800" cy="35352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Partidos</a:t>
            </a:r>
            <a:r>
              <a:rPr lang="en-US" dirty="0" smtClean="0"/>
              <a:t> </a:t>
            </a:r>
            <a:r>
              <a:rPr lang="en-US" dirty="0" err="1" smtClean="0"/>
              <a:t>analizados</a:t>
            </a:r>
            <a:endParaRPr lang="en-US" dirty="0"/>
          </a:p>
        </p:txBody>
      </p:sp>
      <p:sp>
        <p:nvSpPr>
          <p:cNvPr id="2" name="1 CuadroTexto"/>
          <p:cNvSpPr txBox="1"/>
          <p:nvPr/>
        </p:nvSpPr>
        <p:spPr>
          <a:xfrm>
            <a:off x="755576" y="566124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LOCAL</a:t>
            </a:r>
            <a:endParaRPr lang="es-ES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4932040" y="564747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VISITANTE</a:t>
            </a:r>
            <a:endParaRPr lang="es-ES" b="1" dirty="0"/>
          </a:p>
        </p:txBody>
      </p:sp>
      <p:sp>
        <p:nvSpPr>
          <p:cNvPr id="5" name="4 Rectángulo"/>
          <p:cNvSpPr/>
          <p:nvPr/>
        </p:nvSpPr>
        <p:spPr>
          <a:xfrm>
            <a:off x="1187624" y="4221088"/>
            <a:ext cx="786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FontAwesome" pitchFamily="2" charset="0"/>
              </a:rPr>
              <a:t></a:t>
            </a:r>
            <a:endParaRPr lang="es-ES" sz="4800" dirty="0"/>
          </a:p>
        </p:txBody>
      </p:sp>
      <p:sp>
        <p:nvSpPr>
          <p:cNvPr id="8" name="7 Rectángulo"/>
          <p:cNvSpPr/>
          <p:nvPr/>
        </p:nvSpPr>
        <p:spPr>
          <a:xfrm>
            <a:off x="3203848" y="4221087"/>
            <a:ext cx="786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accent1">
                    <a:lumMod val="50000"/>
                  </a:schemeClr>
                </a:solidFill>
                <a:latin typeface="FontAwesome" pitchFamily="2" charset="0"/>
              </a:rPr>
              <a:t></a:t>
            </a:r>
            <a:endParaRPr lang="es-ES" sz="4800" dirty="0"/>
          </a:p>
        </p:txBody>
      </p:sp>
      <p:sp>
        <p:nvSpPr>
          <p:cNvPr id="9" name="8 Rectángulo"/>
          <p:cNvSpPr/>
          <p:nvPr/>
        </p:nvSpPr>
        <p:spPr>
          <a:xfrm>
            <a:off x="5292080" y="4224456"/>
            <a:ext cx="786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FontAwesome" pitchFamily="2" charset="0"/>
              </a:rPr>
              <a:t></a:t>
            </a:r>
            <a:endParaRPr lang="es-ES" sz="4800" dirty="0"/>
          </a:p>
        </p:txBody>
      </p:sp>
      <p:sp>
        <p:nvSpPr>
          <p:cNvPr id="10" name="9 Rectángulo"/>
          <p:cNvSpPr/>
          <p:nvPr/>
        </p:nvSpPr>
        <p:spPr>
          <a:xfrm>
            <a:off x="7391400" y="4224456"/>
            <a:ext cx="786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accent1">
                    <a:lumMod val="50000"/>
                  </a:schemeClr>
                </a:solidFill>
                <a:latin typeface="FontAwesome" pitchFamily="2" charset="0"/>
              </a:rPr>
              <a:t>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20857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1000"/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1000"/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284ED54-4761-44DA-8086-D5FD397A1C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9" dur="1000"/>
                                        <p:tgtEl>
                                          <p:spTgt spid="11">
                                            <p:graphicEl>
                                              <a:dgm id="{5284ED54-4761-44DA-8086-D5FD397A1C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B706799-997B-4F74-B652-58B58A51E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9" dur="1000"/>
                                        <p:tgtEl>
                                          <p:spTgt spid="11">
                                            <p:graphicEl>
                                              <a:dgm id="{9B706799-997B-4F74-B652-58B58A51E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  <p:bldP spid="6" grpId="0"/>
      <p:bldP spid="5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5" y="3558392"/>
            <a:ext cx="4324369" cy="255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9" y="579131"/>
            <a:ext cx="3283698" cy="276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32507"/>
            <a:ext cx="4263445" cy="251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14863"/>
            <a:ext cx="4181249" cy="244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17"/>
          <p:cNvSpPr txBox="1">
            <a:spLocks/>
          </p:cNvSpPr>
          <p:nvPr/>
        </p:nvSpPr>
        <p:spPr>
          <a:xfrm>
            <a:off x="2126118" y="0"/>
            <a:ext cx="5638800" cy="35352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ALINEACIONES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51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17"/>
          <p:cNvSpPr txBox="1">
            <a:spLocks/>
          </p:cNvSpPr>
          <p:nvPr/>
        </p:nvSpPr>
        <p:spPr>
          <a:xfrm>
            <a:off x="0" y="0"/>
            <a:ext cx="9144000" cy="35352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ESTADÍSTICAS</a:t>
            </a:r>
            <a:endParaRPr lang="en-US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14680"/>
            <a:ext cx="7925906" cy="427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4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17"/>
          <p:cNvSpPr txBox="1">
            <a:spLocks/>
          </p:cNvSpPr>
          <p:nvPr/>
        </p:nvSpPr>
        <p:spPr>
          <a:xfrm>
            <a:off x="0" y="0"/>
            <a:ext cx="9144000" cy="35352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ESTADÍSTICAS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97361"/>
            <a:ext cx="2857128" cy="351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68960"/>
            <a:ext cx="2770236" cy="343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100" y="797361"/>
            <a:ext cx="2852201" cy="347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96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17"/>
          <p:cNvSpPr txBox="1">
            <a:spLocks/>
          </p:cNvSpPr>
          <p:nvPr/>
        </p:nvSpPr>
        <p:spPr>
          <a:xfrm>
            <a:off x="0" y="0"/>
            <a:ext cx="9144000" cy="35352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ESTADÍSTICAS</a:t>
            </a:r>
            <a:endParaRPr lang="en-US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1440"/>
            <a:ext cx="9144000" cy="377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2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Menú</a:t>
            </a:r>
            <a:r>
              <a:rPr lang="en-US" dirty="0" smtClean="0"/>
              <a:t> principal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cap="all" dirty="0" smtClean="0"/>
              <a:t>ITEMS</a:t>
            </a:r>
            <a:endParaRPr lang="en-US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>
          <a:xfrm>
            <a:off x="81830" y="6309320"/>
            <a:ext cx="457681" cy="250488"/>
          </a:xfrm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4" name="Text Placeholder 3"/>
          <p:cNvSpPr txBox="1">
            <a:spLocks/>
          </p:cNvSpPr>
          <p:nvPr/>
        </p:nvSpPr>
        <p:spPr>
          <a:xfrm>
            <a:off x="1040429" y="1667650"/>
            <a:ext cx="2803001" cy="2769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/>
            <a:r>
              <a:rPr lang="en-US" sz="1800" b="1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Historia</a:t>
            </a:r>
            <a:r>
              <a:rPr lang="en-US" sz="18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75045" y="1585577"/>
            <a:ext cx="307777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  <a:latin typeface="FontAwesome" pitchFamily="2" charset="0"/>
              </a:rPr>
              <a:t></a:t>
            </a:r>
            <a:endParaRPr lang="en-US" sz="2800" dirty="0">
              <a:solidFill>
                <a:schemeClr val="accent1"/>
              </a:solidFill>
              <a:latin typeface="FontAwesome" pitchFamily="2" charset="0"/>
            </a:endParaRPr>
          </a:p>
        </p:txBody>
      </p:sp>
      <p:sp>
        <p:nvSpPr>
          <p:cNvPr id="44" name="Down Arrow Callout 43"/>
          <p:cNvSpPr/>
          <p:nvPr/>
        </p:nvSpPr>
        <p:spPr>
          <a:xfrm>
            <a:off x="4379596" y="1557348"/>
            <a:ext cx="3737138" cy="4535948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5631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Text Placeholder 3"/>
          <p:cNvSpPr txBox="1">
            <a:spLocks/>
          </p:cNvSpPr>
          <p:nvPr/>
        </p:nvSpPr>
        <p:spPr>
          <a:xfrm>
            <a:off x="1040429" y="2383341"/>
            <a:ext cx="2803001" cy="2769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/>
            <a:r>
              <a:rPr lang="en-US" sz="1800" b="1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Plantilla</a:t>
            </a:r>
            <a:r>
              <a:rPr lang="en-US" sz="18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69" name="Rectangle 68"/>
          <p:cNvSpPr/>
          <p:nvPr/>
        </p:nvSpPr>
        <p:spPr>
          <a:xfrm>
            <a:off x="675045" y="2301267"/>
            <a:ext cx="307777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  <a:latin typeface="FontAwesome" pitchFamily="2" charset="0"/>
              </a:rPr>
              <a:t></a:t>
            </a:r>
            <a:endParaRPr lang="en-US" sz="2800" dirty="0">
              <a:solidFill>
                <a:schemeClr val="accent2"/>
              </a:solidFill>
              <a:latin typeface="FontAwesome" pitchFamily="2" charset="0"/>
            </a:endParaRPr>
          </a:p>
        </p:txBody>
      </p:sp>
      <p:sp>
        <p:nvSpPr>
          <p:cNvPr id="70" name="Text Placeholder 3"/>
          <p:cNvSpPr txBox="1">
            <a:spLocks/>
          </p:cNvSpPr>
          <p:nvPr/>
        </p:nvSpPr>
        <p:spPr>
          <a:xfrm>
            <a:off x="1040429" y="3099032"/>
            <a:ext cx="2803001" cy="2769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/>
            <a:r>
              <a:rPr lang="en-US" sz="1800" b="1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Módelo</a:t>
            </a:r>
            <a:r>
              <a:rPr lang="en-US" sz="18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de </a:t>
            </a:r>
            <a:r>
              <a:rPr lang="en-US" sz="1800" b="1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Juego</a:t>
            </a:r>
            <a:endParaRPr lang="en-US" sz="18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75045" y="3016958"/>
            <a:ext cx="307777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  <a:latin typeface="FontAwesome" pitchFamily="2" charset="0"/>
              </a:rPr>
              <a:t></a:t>
            </a:r>
            <a:endParaRPr lang="en-US" sz="2800" dirty="0">
              <a:solidFill>
                <a:schemeClr val="accent3"/>
              </a:solidFill>
              <a:latin typeface="FontAwesome" pitchFamily="2" charset="0"/>
            </a:endParaRPr>
          </a:p>
        </p:txBody>
      </p:sp>
      <p:sp>
        <p:nvSpPr>
          <p:cNvPr id="72" name="Text Placeholder 3"/>
          <p:cNvSpPr txBox="1">
            <a:spLocks/>
          </p:cNvSpPr>
          <p:nvPr/>
        </p:nvSpPr>
        <p:spPr>
          <a:xfrm>
            <a:off x="1040429" y="3814722"/>
            <a:ext cx="2803001" cy="2769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/>
            <a:r>
              <a:rPr lang="en-US" sz="1800" b="1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Análisis</a:t>
            </a:r>
            <a:endParaRPr lang="en-US" sz="18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75045" y="3732649"/>
            <a:ext cx="307777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accent4"/>
                </a:solidFill>
                <a:latin typeface="FontAwesome" pitchFamily="2" charset="0"/>
              </a:rPr>
              <a:t></a:t>
            </a:r>
            <a:endParaRPr lang="en-US" sz="2800" dirty="0">
              <a:solidFill>
                <a:schemeClr val="accent4"/>
              </a:solidFill>
              <a:latin typeface="FontAwesome" pitchFamily="2" charset="0"/>
            </a:endParaRPr>
          </a:p>
        </p:txBody>
      </p:sp>
      <p:sp>
        <p:nvSpPr>
          <p:cNvPr id="76" name="Text Placeholder 3"/>
          <p:cNvSpPr txBox="1">
            <a:spLocks/>
          </p:cNvSpPr>
          <p:nvPr/>
        </p:nvSpPr>
        <p:spPr>
          <a:xfrm>
            <a:off x="1040429" y="4530413"/>
            <a:ext cx="2803001" cy="2769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/>
            <a:r>
              <a:rPr lang="en-US" sz="1800" b="1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Víctor</a:t>
            </a:r>
            <a:r>
              <a:rPr lang="en-US" sz="18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Sánchez del </a:t>
            </a:r>
            <a:r>
              <a:rPr lang="en-US" sz="1800" b="1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Amo</a:t>
            </a:r>
            <a:endParaRPr lang="en-US" sz="18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75045" y="4448339"/>
            <a:ext cx="307777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accent5"/>
                </a:solidFill>
                <a:latin typeface="FontAwesome" pitchFamily="2" charset="0"/>
              </a:rPr>
              <a:t></a:t>
            </a:r>
            <a:endParaRPr lang="en-US" sz="2800" dirty="0">
              <a:solidFill>
                <a:schemeClr val="accent5"/>
              </a:solidFill>
              <a:latin typeface="FontAwesome" pitchFamily="2" charset="0"/>
            </a:endParaRPr>
          </a:p>
        </p:txBody>
      </p:sp>
      <p:sp>
        <p:nvSpPr>
          <p:cNvPr id="86" name="Isosceles Triangle 85"/>
          <p:cNvSpPr/>
          <p:nvPr/>
        </p:nvSpPr>
        <p:spPr>
          <a:xfrm rot="10800000">
            <a:off x="6147435" y="5164027"/>
            <a:ext cx="201462" cy="360203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605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31" grpId="0"/>
      <p:bldP spid="44" grpId="0" animBg="1"/>
      <p:bldP spid="68" grpId="0"/>
      <p:bldP spid="69" grpId="0"/>
      <p:bldP spid="70" grpId="0"/>
      <p:bldP spid="71" grpId="0"/>
      <p:bldP spid="72" grpId="0"/>
      <p:bldP spid="73" grpId="0"/>
      <p:bldP spid="76" grpId="0"/>
      <p:bldP spid="77" grpId="0"/>
      <p:bldP spid="8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0" y="687388"/>
            <a:ext cx="5638800" cy="3540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SISTEMA DE JUEGO</a:t>
            </a:r>
            <a:endParaRPr lang="en-US" dirty="0">
              <a:ea typeface="+mj-ea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4600" y="1039813"/>
            <a:ext cx="4114800" cy="200025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8263" y="6488113"/>
            <a:ext cx="458787" cy="27463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Roboto Condensed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Roboto Condensed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Roboto Condensed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Roboto Condensed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Roboto Condensed" pitchFamily="2" charset="0"/>
              </a:defRPr>
            </a:lvl5pPr>
            <a:lvl6pPr marL="25146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pitchFamily="2" charset="0"/>
              </a:defRPr>
            </a:lvl6pPr>
            <a:lvl7pPr marL="29718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pitchFamily="2" charset="0"/>
              </a:defRPr>
            </a:lvl7pPr>
            <a:lvl8pPr marL="34290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pitchFamily="2" charset="0"/>
              </a:defRPr>
            </a:lvl8pPr>
            <a:lvl9pPr marL="38862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pitchFamily="2" charset="0"/>
              </a:defRPr>
            </a:lvl9pPr>
          </a:lstStyle>
          <a:p>
            <a:fld id="{087E57A6-9265-41C6-857D-57E6B1C6E0EB}" type="slidenum">
              <a:rPr lang="ar-SA" altLang="es-ES" sz="1000">
                <a:solidFill>
                  <a:srgbClr val="BFBFBF"/>
                </a:solidFill>
              </a:rPr>
              <a:pPr/>
              <a:t>20</a:t>
            </a:fld>
            <a:endParaRPr lang="en-US" altLang="es-ES" sz="1000">
              <a:solidFill>
                <a:srgbClr val="BFBFBF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443038" y="3403600"/>
            <a:ext cx="2651125" cy="476250"/>
            <a:chOff x="1443550" y="2414274"/>
            <a:chExt cx="2650681" cy="475826"/>
          </a:xfrm>
        </p:grpSpPr>
        <p:sp>
          <p:nvSpPr>
            <p:cNvPr id="9" name="Rounded Rectangle 8"/>
            <p:cNvSpPr/>
            <p:nvPr/>
          </p:nvSpPr>
          <p:spPr>
            <a:xfrm>
              <a:off x="1443550" y="2463443"/>
              <a:ext cx="2650681" cy="426657"/>
            </a:xfrm>
            <a:prstGeom prst="roundRect">
              <a:avLst>
                <a:gd name="adj" fmla="val 1777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162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443550" y="2414274"/>
              <a:ext cx="2650681" cy="426658"/>
            </a:xfrm>
            <a:prstGeom prst="roundRect">
              <a:avLst>
                <a:gd name="adj" fmla="val 1777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16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smtClean="0"/>
                <a:t>VARIANTE</a:t>
              </a:r>
            </a:p>
            <a:p>
              <a:pPr algn="ctr" defTabSz="10316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smtClean="0"/>
                <a:t>1-4-4-2</a:t>
              </a:r>
              <a:endParaRPr lang="en-US" sz="1200" b="1" dirty="0"/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H="1">
            <a:off x="4054475" y="3617913"/>
            <a:ext cx="0" cy="1539875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284413" y="2801938"/>
            <a:ext cx="2135187" cy="474662"/>
            <a:chOff x="2284902" y="1812877"/>
            <a:chExt cx="2134241" cy="473198"/>
          </a:xfrm>
        </p:grpSpPr>
        <p:sp>
          <p:nvSpPr>
            <p:cNvPr id="13" name="Rounded Rectangle 12"/>
            <p:cNvSpPr/>
            <p:nvPr/>
          </p:nvSpPr>
          <p:spPr>
            <a:xfrm>
              <a:off x="2284902" y="1858772"/>
              <a:ext cx="2134241" cy="427303"/>
            </a:xfrm>
            <a:prstGeom prst="roundRect">
              <a:avLst>
                <a:gd name="adj" fmla="val 1777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162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284902" y="1812877"/>
              <a:ext cx="2134241" cy="427303"/>
            </a:xfrm>
            <a:prstGeom prst="roundRect">
              <a:avLst>
                <a:gd name="adj" fmla="val 1777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16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 smtClean="0"/>
                <a:t>OFENSIVO</a:t>
              </a:r>
            </a:p>
            <a:p>
              <a:pPr algn="ctr" defTabSz="10316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 smtClean="0"/>
                <a:t>1-4-2-3-1</a:t>
              </a:r>
              <a:endParaRPr lang="en-US" sz="1100" b="1" dirty="0"/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4381500" y="3113088"/>
            <a:ext cx="0" cy="2330450"/>
          </a:xfrm>
          <a:prstGeom prst="line">
            <a:avLst/>
          </a:prstGeom>
          <a:ln w="762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163638" y="4019550"/>
            <a:ext cx="2651125" cy="484188"/>
            <a:chOff x="1163824" y="3030232"/>
            <a:chExt cx="2650681" cy="483385"/>
          </a:xfrm>
        </p:grpSpPr>
        <p:sp>
          <p:nvSpPr>
            <p:cNvPr id="17" name="Rounded Rectangle 16"/>
            <p:cNvSpPr/>
            <p:nvPr/>
          </p:nvSpPr>
          <p:spPr>
            <a:xfrm>
              <a:off x="1163824" y="3087287"/>
              <a:ext cx="2650681" cy="426330"/>
            </a:xfrm>
            <a:prstGeom prst="roundRect">
              <a:avLst>
                <a:gd name="adj" fmla="val 1777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162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163824" y="3030232"/>
              <a:ext cx="2650681" cy="426330"/>
            </a:xfrm>
            <a:prstGeom prst="roundRect">
              <a:avLst>
                <a:gd name="adj" fmla="val 1777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16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 smtClean="0"/>
                <a:t>TRANSICIONES DEFENSIVAS RÁPIDAS</a:t>
              </a:r>
              <a:endParaRPr lang="en-US" sz="1100" b="1" dirty="0"/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3776663" y="4233863"/>
            <a:ext cx="0" cy="617537"/>
          </a:xfrm>
          <a:prstGeom prst="line">
            <a:avLst/>
          </a:prstGeom>
          <a:ln w="762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4973638" y="3403600"/>
            <a:ext cx="2651125" cy="476250"/>
            <a:chOff x="4974188" y="2414274"/>
            <a:chExt cx="2650681" cy="475826"/>
          </a:xfrm>
        </p:grpSpPr>
        <p:sp>
          <p:nvSpPr>
            <p:cNvPr id="21" name="Rounded Rectangle 20"/>
            <p:cNvSpPr/>
            <p:nvPr/>
          </p:nvSpPr>
          <p:spPr>
            <a:xfrm>
              <a:off x="4974188" y="2463443"/>
              <a:ext cx="2650681" cy="426657"/>
            </a:xfrm>
            <a:prstGeom prst="roundRect">
              <a:avLst>
                <a:gd name="adj" fmla="val 1777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162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/>
            </a:p>
          </p:txBody>
        </p:sp>
        <p:sp>
          <p:nvSpPr>
            <p:cNvPr id="22" name="Rounded Rectangle 21"/>
            <p:cNvSpPr/>
            <p:nvPr/>
          </p:nvSpPr>
          <p:spPr>
            <a:xfrm flipH="1">
              <a:off x="4974188" y="2414274"/>
              <a:ext cx="2650681" cy="426658"/>
            </a:xfrm>
            <a:prstGeom prst="roundRect">
              <a:avLst>
                <a:gd name="adj" fmla="val 1777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16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smtClean="0"/>
                <a:t>RECURSO</a:t>
              </a:r>
            </a:p>
            <a:p>
              <a:pPr algn="ctr" defTabSz="10316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smtClean="0"/>
                <a:t>1-5-3-2/ 1-4-3-3</a:t>
              </a:r>
              <a:endParaRPr lang="en-US" sz="1200" b="1" dirty="0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5010150" y="3617913"/>
            <a:ext cx="0" cy="1539875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23"/>
          <p:cNvGrpSpPr>
            <a:grpSpLocks/>
          </p:cNvGrpSpPr>
          <p:nvPr/>
        </p:nvGrpSpPr>
        <p:grpSpPr bwMode="auto">
          <a:xfrm>
            <a:off x="4710113" y="2801938"/>
            <a:ext cx="2135187" cy="474662"/>
            <a:chOff x="4710724" y="1812877"/>
            <a:chExt cx="2133784" cy="473198"/>
          </a:xfrm>
        </p:grpSpPr>
        <p:sp>
          <p:nvSpPr>
            <p:cNvPr id="25" name="Rounded Rectangle 24"/>
            <p:cNvSpPr/>
            <p:nvPr/>
          </p:nvSpPr>
          <p:spPr>
            <a:xfrm>
              <a:off x="4710724" y="1858772"/>
              <a:ext cx="2133784" cy="427303"/>
            </a:xfrm>
            <a:prstGeom prst="roundRect">
              <a:avLst>
                <a:gd name="adj" fmla="val 1777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162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26" name="Freeform 25"/>
            <p:cNvSpPr/>
            <p:nvPr/>
          </p:nvSpPr>
          <p:spPr>
            <a:xfrm flipH="1">
              <a:off x="4710724" y="1812877"/>
              <a:ext cx="2133784" cy="427303"/>
            </a:xfrm>
            <a:custGeom>
              <a:avLst/>
              <a:gdLst>
                <a:gd name="connsiteX0" fmla="*/ 0 w 2133784"/>
                <a:gd name="connsiteY0" fmla="*/ 75835 h 426757"/>
                <a:gd name="connsiteX1" fmla="*/ 22212 w 2133784"/>
                <a:gd name="connsiteY1" fmla="*/ 22212 h 426757"/>
                <a:gd name="connsiteX2" fmla="*/ 75835 w 2133784"/>
                <a:gd name="connsiteY2" fmla="*/ 1 h 426757"/>
                <a:gd name="connsiteX3" fmla="*/ 2057949 w 2133784"/>
                <a:gd name="connsiteY3" fmla="*/ 0 h 426757"/>
                <a:gd name="connsiteX4" fmla="*/ 2111572 w 2133784"/>
                <a:gd name="connsiteY4" fmla="*/ 22212 h 426757"/>
                <a:gd name="connsiteX5" fmla="*/ 2133783 w 2133784"/>
                <a:gd name="connsiteY5" fmla="*/ 75835 h 426757"/>
                <a:gd name="connsiteX6" fmla="*/ 2133784 w 2133784"/>
                <a:gd name="connsiteY6" fmla="*/ 350922 h 426757"/>
                <a:gd name="connsiteX7" fmla="*/ 2111572 w 2133784"/>
                <a:gd name="connsiteY7" fmla="*/ 404545 h 426757"/>
                <a:gd name="connsiteX8" fmla="*/ 2057949 w 2133784"/>
                <a:gd name="connsiteY8" fmla="*/ 426757 h 426757"/>
                <a:gd name="connsiteX9" fmla="*/ 75835 w 2133784"/>
                <a:gd name="connsiteY9" fmla="*/ 426757 h 426757"/>
                <a:gd name="connsiteX10" fmla="*/ 22212 w 2133784"/>
                <a:gd name="connsiteY10" fmla="*/ 404545 h 426757"/>
                <a:gd name="connsiteX11" fmla="*/ 0 w 2133784"/>
                <a:gd name="connsiteY11" fmla="*/ 350922 h 426757"/>
                <a:gd name="connsiteX12" fmla="*/ 0 w 2133784"/>
                <a:gd name="connsiteY12" fmla="*/ 75835 h 42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3784" h="426757">
                  <a:moveTo>
                    <a:pt x="0" y="75835"/>
                  </a:moveTo>
                  <a:cubicBezTo>
                    <a:pt x="0" y="55722"/>
                    <a:pt x="7990" y="36433"/>
                    <a:pt x="22212" y="22212"/>
                  </a:cubicBezTo>
                  <a:cubicBezTo>
                    <a:pt x="36434" y="7990"/>
                    <a:pt x="55723" y="0"/>
                    <a:pt x="75835" y="1"/>
                  </a:cubicBezTo>
                  <a:lnTo>
                    <a:pt x="2057949" y="0"/>
                  </a:lnTo>
                  <a:cubicBezTo>
                    <a:pt x="2078062" y="0"/>
                    <a:pt x="2097351" y="7990"/>
                    <a:pt x="2111572" y="22212"/>
                  </a:cubicBezTo>
                  <a:cubicBezTo>
                    <a:pt x="2125794" y="36434"/>
                    <a:pt x="2133784" y="55723"/>
                    <a:pt x="2133783" y="75835"/>
                  </a:cubicBezTo>
                  <a:cubicBezTo>
                    <a:pt x="2133783" y="167531"/>
                    <a:pt x="2133784" y="259226"/>
                    <a:pt x="2133784" y="350922"/>
                  </a:cubicBezTo>
                  <a:cubicBezTo>
                    <a:pt x="2133784" y="371035"/>
                    <a:pt x="2125794" y="390324"/>
                    <a:pt x="2111572" y="404545"/>
                  </a:cubicBezTo>
                  <a:cubicBezTo>
                    <a:pt x="2097350" y="418767"/>
                    <a:pt x="2078061" y="426757"/>
                    <a:pt x="2057949" y="426757"/>
                  </a:cubicBezTo>
                  <a:lnTo>
                    <a:pt x="75835" y="426757"/>
                  </a:lnTo>
                  <a:cubicBezTo>
                    <a:pt x="55722" y="426757"/>
                    <a:pt x="36433" y="418767"/>
                    <a:pt x="22212" y="404545"/>
                  </a:cubicBezTo>
                  <a:cubicBezTo>
                    <a:pt x="7990" y="390323"/>
                    <a:pt x="0" y="371034"/>
                    <a:pt x="0" y="350922"/>
                  </a:cubicBezTo>
                  <a:lnTo>
                    <a:pt x="0" y="7583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16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 smtClean="0"/>
                <a:t>DEFENSIVO</a:t>
              </a:r>
            </a:p>
            <a:p>
              <a:pPr algn="ctr" defTabSz="10316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 smtClean="0"/>
                <a:t>1-4-4-2</a:t>
              </a:r>
              <a:endParaRPr lang="en-US" sz="1100" b="1" dirty="0"/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4746625" y="3113088"/>
            <a:ext cx="3175" cy="2330450"/>
          </a:xfrm>
          <a:prstGeom prst="line">
            <a:avLst/>
          </a:prstGeom>
          <a:ln w="762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27"/>
          <p:cNvGrpSpPr>
            <a:grpSpLocks/>
          </p:cNvGrpSpPr>
          <p:nvPr/>
        </p:nvGrpSpPr>
        <p:grpSpPr bwMode="auto">
          <a:xfrm>
            <a:off x="5253038" y="4019550"/>
            <a:ext cx="2651125" cy="484188"/>
            <a:chOff x="5253000" y="3030232"/>
            <a:chExt cx="2650681" cy="483385"/>
          </a:xfrm>
        </p:grpSpPr>
        <p:sp>
          <p:nvSpPr>
            <p:cNvPr id="29" name="Rounded Rectangle 28"/>
            <p:cNvSpPr/>
            <p:nvPr/>
          </p:nvSpPr>
          <p:spPr>
            <a:xfrm>
              <a:off x="5253000" y="3087287"/>
              <a:ext cx="2650681" cy="426330"/>
            </a:xfrm>
            <a:prstGeom prst="roundRect">
              <a:avLst>
                <a:gd name="adj" fmla="val 1777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162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30" name="Rounded Rectangle 29"/>
            <p:cNvSpPr/>
            <p:nvPr/>
          </p:nvSpPr>
          <p:spPr>
            <a:xfrm flipH="1">
              <a:off x="5253000" y="3030232"/>
              <a:ext cx="2650681" cy="426330"/>
            </a:xfrm>
            <a:prstGeom prst="roundRect">
              <a:avLst>
                <a:gd name="adj" fmla="val 1777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16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 smtClean="0"/>
                <a:t>TRANSICIONES OFENSIVAS RÁPIDAS</a:t>
              </a:r>
              <a:endParaRPr lang="en-US" sz="1100" b="1" dirty="0"/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H="1">
            <a:off x="5286375" y="4233863"/>
            <a:ext cx="0" cy="617537"/>
          </a:xfrm>
          <a:prstGeom prst="line">
            <a:avLst/>
          </a:prstGeom>
          <a:ln w="762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31"/>
          <p:cNvGrpSpPr>
            <a:grpSpLocks/>
          </p:cNvGrpSpPr>
          <p:nvPr/>
        </p:nvGrpSpPr>
        <p:grpSpPr bwMode="auto">
          <a:xfrm>
            <a:off x="3094038" y="2168525"/>
            <a:ext cx="2879725" cy="473075"/>
            <a:chOff x="3093577" y="1179200"/>
            <a:chExt cx="2880350" cy="472477"/>
          </a:xfrm>
        </p:grpSpPr>
        <p:sp>
          <p:nvSpPr>
            <p:cNvPr id="33" name="Rounded Rectangle 32"/>
            <p:cNvSpPr/>
            <p:nvPr/>
          </p:nvSpPr>
          <p:spPr>
            <a:xfrm>
              <a:off x="3093577" y="1225180"/>
              <a:ext cx="2880350" cy="426497"/>
            </a:xfrm>
            <a:prstGeom prst="roundRect">
              <a:avLst>
                <a:gd name="adj" fmla="val 1777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162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093577" y="1179200"/>
              <a:ext cx="2880350" cy="426498"/>
            </a:xfrm>
            <a:prstGeom prst="roundRect">
              <a:avLst>
                <a:gd name="adj" fmla="val 1777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16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smtClean="0"/>
                <a:t>SISTEMA DE JUEGO PRINCIPAL</a:t>
              </a:r>
              <a:r>
                <a:rPr lang="en-US" sz="1200" b="1" dirty="0"/>
                <a:t/>
              </a:r>
              <a:br>
                <a:rPr lang="en-US" sz="1200" b="1" dirty="0"/>
              </a:br>
              <a:r>
                <a:rPr lang="en-US" sz="1200" b="1" dirty="0" smtClean="0"/>
                <a:t>1-4-2-3-1</a:t>
              </a:r>
              <a:endParaRPr lang="en-US" sz="1200" dirty="0"/>
            </a:p>
          </p:txBody>
        </p:sp>
      </p:grpSp>
      <p:cxnSp>
        <p:nvCxnSpPr>
          <p:cNvPr id="35" name="Straight Connector 34"/>
          <p:cNvCxnSpPr/>
          <p:nvPr/>
        </p:nvCxnSpPr>
        <p:spPr>
          <a:xfrm flipH="1">
            <a:off x="0" y="4851400"/>
            <a:ext cx="3776663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253038" y="4851400"/>
            <a:ext cx="3890962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0" y="5157788"/>
            <a:ext cx="4094163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973638" y="5157788"/>
            <a:ext cx="4170362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443538"/>
            <a:ext cx="438150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749800" y="5443538"/>
            <a:ext cx="438150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>
            <a:spLocks noChangeAspect="1"/>
          </p:cNvSpPr>
          <p:nvPr/>
        </p:nvSpPr>
        <p:spPr>
          <a:xfrm>
            <a:off x="4259263" y="5322888"/>
            <a:ext cx="244475" cy="24447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0316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00CCFF"/>
              </a:solidFill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4627563" y="5322888"/>
            <a:ext cx="244475" cy="24447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0316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00CCFF"/>
              </a:solidFill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3654425" y="4733925"/>
            <a:ext cx="244475" cy="244475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0316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00CCFF"/>
              </a:solidFill>
            </a:endParaRPr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5164138" y="4733925"/>
            <a:ext cx="244475" cy="244475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0316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00CCFF"/>
              </a:solidFill>
            </a:endParaRPr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4887913" y="5040313"/>
            <a:ext cx="244475" cy="244475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0316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00CCFF"/>
              </a:solidFill>
            </a:endParaRPr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3932238" y="5040313"/>
            <a:ext cx="244475" cy="244475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0316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00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93617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MODELO DE JUEGO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>
          <a:xfrm>
            <a:off x="0" y="764704"/>
            <a:ext cx="9144000" cy="273512"/>
          </a:xfrm>
        </p:spPr>
        <p:txBody>
          <a:bodyPr/>
          <a:lstStyle/>
          <a:p>
            <a:r>
              <a:rPr lang="es-ES" sz="1800" dirty="0" smtClean="0"/>
              <a:t>1-4-4-2. DEFENSA. POSICIONAMIENTO PLEGADO</a:t>
            </a:r>
            <a:endParaRPr lang="es-ES" sz="1800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46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0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MODELO DE JUEGO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sz="1800" dirty="0" smtClean="0"/>
              <a:t>1-4-2-3-1. ATAQUE</a:t>
            </a:r>
            <a:endParaRPr lang="es-ES" sz="18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2" y="1196752"/>
            <a:ext cx="8692153" cy="48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9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MODELO DE JUEGO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>
          <a:xfrm>
            <a:off x="2406080" y="764704"/>
            <a:ext cx="4114800" cy="267661"/>
          </a:xfrm>
        </p:spPr>
        <p:txBody>
          <a:bodyPr/>
          <a:lstStyle/>
          <a:p>
            <a:r>
              <a:rPr lang="es-ES" sz="1400" dirty="0" smtClean="0"/>
              <a:t>1-4-3-3/ 1-4-3-1-2</a:t>
            </a:r>
            <a:endParaRPr lang="es-ES" sz="14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69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1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MOMENTOS ANALIZADOS</a:t>
            </a:r>
            <a:endParaRPr lang="en-US" dirty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>
          <a:xfrm>
            <a:off x="81830" y="6265633"/>
            <a:ext cx="457681" cy="366183"/>
          </a:xfrm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2" name="Block Arc 51"/>
          <p:cNvSpPr/>
          <p:nvPr/>
        </p:nvSpPr>
        <p:spPr>
          <a:xfrm>
            <a:off x="925758" y="2665633"/>
            <a:ext cx="1663184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Block Arc 52"/>
          <p:cNvSpPr/>
          <p:nvPr/>
        </p:nvSpPr>
        <p:spPr>
          <a:xfrm rot="10800000">
            <a:off x="2332371" y="2662751"/>
            <a:ext cx="1663184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Block Arc 53"/>
          <p:cNvSpPr/>
          <p:nvPr/>
        </p:nvSpPr>
        <p:spPr>
          <a:xfrm>
            <a:off x="3740445" y="2665633"/>
            <a:ext cx="1663184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Block Arc 54"/>
          <p:cNvSpPr/>
          <p:nvPr/>
        </p:nvSpPr>
        <p:spPr>
          <a:xfrm rot="10800000">
            <a:off x="5147059" y="2662751"/>
            <a:ext cx="1663184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Block Arc 55"/>
          <p:cNvSpPr/>
          <p:nvPr/>
        </p:nvSpPr>
        <p:spPr>
          <a:xfrm>
            <a:off x="6555059" y="2665633"/>
            <a:ext cx="1663184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Freeform 62"/>
          <p:cNvSpPr/>
          <p:nvPr/>
        </p:nvSpPr>
        <p:spPr>
          <a:xfrm>
            <a:off x="1277491" y="3152476"/>
            <a:ext cx="966528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smtClean="0">
                <a:solidFill>
                  <a:schemeClr val="accent1"/>
                </a:solidFill>
                <a:latin typeface="FontAwesome" pitchFamily="2" charset="0"/>
              </a:rPr>
              <a:t></a:t>
            </a:r>
            <a:endParaRPr lang="en-US" sz="3600" kern="1200" dirty="0">
              <a:solidFill>
                <a:schemeClr val="accent1"/>
              </a:solidFill>
              <a:latin typeface="FontAwesome" pitchFamily="2" charset="0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2687506" y="3152476"/>
            <a:ext cx="966528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smtClean="0">
                <a:solidFill>
                  <a:schemeClr val="accent2"/>
                </a:solidFill>
                <a:latin typeface="FontAwesome" pitchFamily="2" charset="0"/>
              </a:rPr>
              <a:t></a:t>
            </a:r>
            <a:endParaRPr lang="en-US" sz="3600" kern="1200" dirty="0">
              <a:solidFill>
                <a:schemeClr val="accent2"/>
              </a:solidFill>
              <a:latin typeface="FontAwesome" pitchFamily="2" charset="0"/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4097521" y="3152476"/>
            <a:ext cx="966528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>
            <a:solidFill>
              <a:schemeClr val="accent3"/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smtClean="0">
                <a:solidFill>
                  <a:schemeClr val="accent3"/>
                </a:solidFill>
                <a:latin typeface="FontAwesome" pitchFamily="2" charset="0"/>
              </a:rPr>
              <a:t></a:t>
            </a:r>
            <a:endParaRPr lang="en-US" sz="3600" kern="1200" dirty="0">
              <a:solidFill>
                <a:schemeClr val="accent3"/>
              </a:solidFill>
              <a:latin typeface="FontAwesome" pitchFamily="2" charset="0"/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5507536" y="3152476"/>
            <a:ext cx="966528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>
            <a:solidFill>
              <a:schemeClr val="accent4"/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smtClean="0">
                <a:solidFill>
                  <a:schemeClr val="accent4"/>
                </a:solidFill>
                <a:latin typeface="FontAwesome" pitchFamily="2" charset="0"/>
              </a:rPr>
              <a:t></a:t>
            </a:r>
            <a:endParaRPr lang="en-US" sz="3600" kern="1200" dirty="0">
              <a:solidFill>
                <a:schemeClr val="accent4"/>
              </a:solidFill>
              <a:latin typeface="FontAwesome" pitchFamily="2" charset="0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6917552" y="3152476"/>
            <a:ext cx="966528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smtClean="0">
                <a:solidFill>
                  <a:schemeClr val="accent5"/>
                </a:solidFill>
                <a:latin typeface="FontAwesome" pitchFamily="2" charset="0"/>
              </a:rPr>
              <a:t></a:t>
            </a:r>
            <a:endParaRPr lang="en-US" sz="3600" kern="1200" dirty="0">
              <a:solidFill>
                <a:schemeClr val="accent5"/>
              </a:solidFill>
              <a:latin typeface="FontAwesome" pitchFamily="2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352587" y="4693147"/>
            <a:ext cx="775020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1"/>
                </a:solidFill>
              </a:rPr>
              <a:t>ATAQUE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748489" y="2739399"/>
            <a:ext cx="790986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2"/>
                </a:solidFill>
              </a:rPr>
              <a:t>ATA-DEF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157896" y="4693147"/>
            <a:ext cx="874022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3"/>
                </a:solidFill>
              </a:rPr>
              <a:t>DEFENSA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588335" y="2739399"/>
            <a:ext cx="79098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4"/>
                </a:solidFill>
              </a:rPr>
              <a:t>DEF-ATA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227634" y="4693147"/>
            <a:ext cx="392736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5"/>
                </a:solidFill>
              </a:rPr>
              <a:t>ABP</a:t>
            </a:r>
            <a:endParaRPr lang="en-US" dirty="0">
              <a:solidFill>
                <a:schemeClr val="accent5"/>
              </a:solidFill>
            </a:endParaRPr>
          </a:p>
        </p:txBody>
      </p:sp>
      <p:grpSp>
        <p:nvGrpSpPr>
          <p:cNvPr id="86" name="Group 88"/>
          <p:cNvGrpSpPr/>
          <p:nvPr/>
        </p:nvGrpSpPr>
        <p:grpSpPr>
          <a:xfrm>
            <a:off x="1000366" y="1739194"/>
            <a:ext cx="1571926" cy="697036"/>
            <a:chOff x="805797" y="661615"/>
            <a:chExt cx="1155277" cy="284110"/>
          </a:xfrm>
        </p:grpSpPr>
        <p:sp>
          <p:nvSpPr>
            <p:cNvPr id="87" name="TextBox 86"/>
            <p:cNvSpPr txBox="1"/>
            <p:nvPr/>
          </p:nvSpPr>
          <p:spPr>
            <a:xfrm>
              <a:off x="1200829" y="661615"/>
              <a:ext cx="365216" cy="6899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ATAQUE</a:t>
              </a:r>
              <a:endPara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05797" y="757552"/>
              <a:ext cx="1155277" cy="18817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 algn="ctr" defTabSz="914400">
                <a:spcBef>
                  <a:spcPct val="20000"/>
                </a:spcBef>
                <a:defRPr/>
              </a:pPr>
              <a:r>
                <a:rPr lang="en-US" sz="1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Ataque</a:t>
              </a:r>
              <a:r>
                <a:rPr lang="en-US" sz="1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directo</a:t>
              </a:r>
              <a:r>
                <a:rPr lang="en-US" sz="1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aprovechando</a:t>
              </a:r>
              <a:r>
                <a:rPr lang="en-US" sz="1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primera</a:t>
              </a:r>
              <a:r>
                <a:rPr lang="en-US" sz="1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jugada</a:t>
              </a:r>
              <a:r>
                <a:rPr lang="en-US" sz="1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o </a:t>
              </a:r>
              <a:r>
                <a:rPr lang="en-US" sz="1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preparando</a:t>
              </a:r>
              <a:r>
                <a:rPr lang="en-US" sz="1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000" b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segunda</a:t>
              </a:r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93" name="Group 88"/>
          <p:cNvGrpSpPr/>
          <p:nvPr/>
        </p:nvGrpSpPr>
        <p:grpSpPr>
          <a:xfrm>
            <a:off x="2248861" y="5164346"/>
            <a:ext cx="1841851" cy="389259"/>
            <a:chOff x="706617" y="661615"/>
            <a:chExt cx="1353657" cy="158661"/>
          </a:xfrm>
        </p:grpSpPr>
        <p:sp>
          <p:nvSpPr>
            <p:cNvPr id="94" name="TextBox 93"/>
            <p:cNvSpPr txBox="1"/>
            <p:nvPr/>
          </p:nvSpPr>
          <p:spPr>
            <a:xfrm>
              <a:off x="706617" y="661615"/>
              <a:ext cx="1353657" cy="6899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TRANSICIÓN ATAQUE-DEFENSA</a:t>
              </a:r>
              <a:endPara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05797" y="757552"/>
              <a:ext cx="1155277" cy="6272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 algn="ctr" defTabSz="914400">
                <a:spcBef>
                  <a:spcPct val="20000"/>
                </a:spcBef>
                <a:defRPr/>
              </a:pPr>
              <a:r>
                <a:rPr lang="en-US" sz="1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Desequilibrios</a:t>
              </a:r>
              <a:r>
                <a:rPr lang="en-US" sz="1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por</a:t>
              </a:r>
              <a:r>
                <a:rPr lang="en-US" sz="1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banda</a:t>
              </a:r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99" name="Group 88"/>
          <p:cNvGrpSpPr/>
          <p:nvPr/>
        </p:nvGrpSpPr>
        <p:grpSpPr>
          <a:xfrm>
            <a:off x="3831703" y="1739194"/>
            <a:ext cx="1571926" cy="389259"/>
            <a:chOff x="805797" y="661615"/>
            <a:chExt cx="1155277" cy="158661"/>
          </a:xfrm>
        </p:grpSpPr>
        <p:sp>
          <p:nvSpPr>
            <p:cNvPr id="100" name="TextBox 99"/>
            <p:cNvSpPr txBox="1"/>
            <p:nvPr/>
          </p:nvSpPr>
          <p:spPr>
            <a:xfrm>
              <a:off x="1186689" y="661615"/>
              <a:ext cx="393492" cy="6899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DEFENSA</a:t>
              </a:r>
              <a:endPara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805797" y="757552"/>
              <a:ext cx="1155277" cy="6272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 algn="ctr" defTabSz="914400">
                <a:spcBef>
                  <a:spcPct val="20000"/>
                </a:spcBef>
                <a:defRPr/>
              </a:pPr>
              <a:r>
                <a:rPr lang="en-US" sz="1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Desajustes</a:t>
              </a:r>
              <a:r>
                <a:rPr lang="en-US" sz="1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en</a:t>
              </a:r>
              <a:r>
                <a:rPr lang="en-US" sz="1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las</a:t>
              </a:r>
              <a:r>
                <a:rPr lang="en-US" sz="1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ayudas</a:t>
              </a:r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02" name="Group 88"/>
          <p:cNvGrpSpPr/>
          <p:nvPr/>
        </p:nvGrpSpPr>
        <p:grpSpPr>
          <a:xfrm>
            <a:off x="5103365" y="5164346"/>
            <a:ext cx="1841851" cy="389259"/>
            <a:chOff x="706615" y="661615"/>
            <a:chExt cx="1353656" cy="158661"/>
          </a:xfrm>
        </p:grpSpPr>
        <p:sp>
          <p:nvSpPr>
            <p:cNvPr id="103" name="TextBox 102"/>
            <p:cNvSpPr txBox="1"/>
            <p:nvPr/>
          </p:nvSpPr>
          <p:spPr>
            <a:xfrm>
              <a:off x="706615" y="661615"/>
              <a:ext cx="1353656" cy="6899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TRANSICIÓN DEFENSA-ATAQUE</a:t>
              </a:r>
              <a:endPara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05797" y="757552"/>
              <a:ext cx="1155277" cy="6272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 algn="ctr" defTabSz="914400">
                <a:spcBef>
                  <a:spcPct val="20000"/>
                </a:spcBef>
                <a:defRPr/>
              </a:pPr>
              <a:r>
                <a:rPr lang="en-US" sz="1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Contraataque</a:t>
              </a:r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05" name="Group 88"/>
          <p:cNvGrpSpPr/>
          <p:nvPr/>
        </p:nvGrpSpPr>
        <p:grpSpPr>
          <a:xfrm>
            <a:off x="6555059" y="1739195"/>
            <a:ext cx="1571926" cy="543149"/>
            <a:chOff x="805797" y="661615"/>
            <a:chExt cx="1155277" cy="221386"/>
          </a:xfrm>
        </p:grpSpPr>
        <p:sp>
          <p:nvSpPr>
            <p:cNvPr id="106" name="TextBox 105"/>
            <p:cNvSpPr txBox="1"/>
            <p:nvPr/>
          </p:nvSpPr>
          <p:spPr>
            <a:xfrm>
              <a:off x="1032945" y="661615"/>
              <a:ext cx="700980" cy="6899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BALON PARADO</a:t>
              </a:r>
              <a:endPara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805797" y="757552"/>
              <a:ext cx="1155277" cy="12544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 algn="ctr" defTabSz="914400">
                <a:spcBef>
                  <a:spcPct val="20000"/>
                </a:spcBef>
                <a:defRPr/>
              </a:pPr>
              <a:r>
                <a:rPr lang="en-US" sz="1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Desaprovechado</a:t>
              </a:r>
              <a:r>
                <a:rPr lang="en-US" sz="1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hasta la </a:t>
              </a:r>
              <a:r>
                <a:rPr lang="en-US" sz="1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llegada</a:t>
              </a:r>
              <a:r>
                <a:rPr lang="en-US" sz="1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de </a:t>
              </a:r>
              <a:r>
                <a:rPr lang="en-US" sz="1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Víctor</a:t>
              </a:r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smtClean="0"/>
              <a:t>Resumen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24113677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76" grpId="0"/>
      <p:bldP spid="78" grpId="0"/>
      <p:bldP spid="79" grpId="0"/>
      <p:bldP spid="82" grpId="0"/>
      <p:bldP spid="8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1752600" y="-44287"/>
            <a:ext cx="5638800" cy="471365"/>
          </a:xfrm>
        </p:spPr>
        <p:txBody>
          <a:bodyPr>
            <a:normAutofit/>
          </a:bodyPr>
          <a:lstStyle/>
          <a:p>
            <a:r>
              <a:rPr lang="en-US" dirty="0" smtClean="0"/>
              <a:t>ATAQUE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half" idx="2"/>
          </p:nvPr>
        </p:nvSpPr>
        <p:spPr>
          <a:xfrm>
            <a:off x="2514600" y="425035"/>
            <a:ext cx="4114800" cy="267661"/>
          </a:xfrm>
        </p:spPr>
        <p:txBody>
          <a:bodyPr/>
          <a:lstStyle/>
          <a:p>
            <a:r>
              <a:rPr lang="en-US" sz="1800" dirty="0" err="1" smtClean="0"/>
              <a:t>Fase</a:t>
            </a:r>
            <a:r>
              <a:rPr lang="en-US" sz="1800" dirty="0" smtClean="0"/>
              <a:t> de </a:t>
            </a:r>
            <a:r>
              <a:rPr lang="en-US" sz="1800" dirty="0" err="1" smtClean="0"/>
              <a:t>Inicio</a:t>
            </a:r>
            <a:endParaRPr lang="en-US" sz="1800" dirty="0"/>
          </a:p>
        </p:txBody>
      </p:sp>
      <p:sp>
        <p:nvSpPr>
          <p:cNvPr id="8" name="Slide Number Placeholder 29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 rot="10800000">
            <a:off x="4474136" y="5088496"/>
            <a:ext cx="201462" cy="270152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1857" y="1441822"/>
            <a:ext cx="1690852" cy="249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98" y="4077072"/>
            <a:ext cx="1686352" cy="249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13" y="4077072"/>
            <a:ext cx="1686352" cy="249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0000" y="1332000"/>
            <a:ext cx="1778400" cy="2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80000" y="1332000"/>
            <a:ext cx="1778400" cy="26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1332000"/>
            <a:ext cx="1778400" cy="265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4068000"/>
            <a:ext cx="1778400" cy="26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0" y="1332000"/>
            <a:ext cx="1778400" cy="26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0" y="4068000"/>
            <a:ext cx="1778400" cy="26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0000" y="4066574"/>
            <a:ext cx="1778400" cy="262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80000" y="4068000"/>
            <a:ext cx="1778400" cy="262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13" descr="Resultado de imagen de escudo athlet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7" name="AutoShape 16" descr="Resultado de imagen de escudo celt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8" name="AutoShape 18" descr="Resultado de imagen de escudo celt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200" y="465138"/>
            <a:ext cx="1110768" cy="803622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874" y="543922"/>
            <a:ext cx="724838" cy="724838"/>
          </a:xfrm>
          <a:prstGeom prst="rect">
            <a:avLst/>
          </a:prstGeom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224" y="339745"/>
            <a:ext cx="743952" cy="929015"/>
          </a:xfrm>
          <a:prstGeom prst="rect">
            <a:avLst/>
          </a:prstGeom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67" y="363494"/>
            <a:ext cx="905266" cy="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0493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Callout 4"/>
          <p:cNvSpPr/>
          <p:nvPr/>
        </p:nvSpPr>
        <p:spPr>
          <a:xfrm>
            <a:off x="1446987" y="1156395"/>
            <a:ext cx="6235200" cy="4712400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563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ATAQUE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800" dirty="0" err="1" smtClean="0"/>
              <a:t>Fase</a:t>
            </a:r>
            <a:r>
              <a:rPr lang="en-US" sz="1800" dirty="0" smtClean="0"/>
              <a:t> de </a:t>
            </a:r>
            <a:r>
              <a:rPr lang="en-US" sz="1800" dirty="0" err="1" smtClean="0"/>
              <a:t>Inicio</a:t>
            </a:r>
            <a:endParaRPr lang="en-US" sz="1800" dirty="0"/>
          </a:p>
        </p:txBody>
      </p:sp>
      <p:sp>
        <p:nvSpPr>
          <p:cNvPr id="8" name="Slide Number Placeholder 29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 rot="10800000">
            <a:off x="4474136" y="5088496"/>
            <a:ext cx="201462" cy="270152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1 CuadroTexto"/>
          <p:cNvSpPr txBox="1"/>
          <p:nvPr/>
        </p:nvSpPr>
        <p:spPr>
          <a:xfrm>
            <a:off x="1477496" y="5845900"/>
            <a:ext cx="6334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PORTERO SACA EN LARGO INDEPENDIENTEMENTE DE LA PAREJA QUE JUEGUE EN EL DOBLE PIVOTE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502759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ATAQUE</a:t>
            </a:r>
          </a:p>
        </p:txBody>
      </p:sp>
      <p:sp>
        <p:nvSpPr>
          <p:cNvPr id="8" name="Slide Number Placeholder 29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 rot="10800000">
            <a:off x="4474136" y="5088496"/>
            <a:ext cx="201462" cy="270152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jg6432aRujA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0265" y="980728"/>
            <a:ext cx="8909202" cy="501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2916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ATAQUE</a:t>
            </a:r>
          </a:p>
        </p:txBody>
      </p:sp>
      <p:sp>
        <p:nvSpPr>
          <p:cNvPr id="8" name="Slide Number Placeholder 29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 rot="10800000">
            <a:off x="4474136" y="5088496"/>
            <a:ext cx="201462" cy="270152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-1jiuLLD3eU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5710" y="1484784"/>
            <a:ext cx="7656850" cy="430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6766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ATAQUE</a:t>
            </a:r>
          </a:p>
        </p:txBody>
      </p:sp>
      <p:sp>
        <p:nvSpPr>
          <p:cNvPr id="8" name="Slide Number Placeholder 29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 rot="10800000">
            <a:off x="4474136" y="5088496"/>
            <a:ext cx="201462" cy="270152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smtClean="0"/>
              <a:t>EJEMPLOS DE MEJORES ACCIONES DE PARTIDOS</a:t>
            </a:r>
            <a:endParaRPr lang="es-ES" dirty="0"/>
          </a:p>
        </p:txBody>
      </p:sp>
      <p:pic>
        <p:nvPicPr>
          <p:cNvPr id="1026" name="Picture 2" descr="C:\Users\Nacholou\Desktop\Depor\trabajo\cronicas\gol_athlet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13" y="1141703"/>
            <a:ext cx="4194353" cy="27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cholou\Desktop\Depor\trabajo\cronicas\mejor_ocasion_celt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98" y="3212976"/>
            <a:ext cx="4215637" cy="287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192261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86664" y="4774526"/>
            <a:ext cx="0" cy="2083474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86664" y="3632109"/>
            <a:ext cx="0" cy="1124100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86664" y="2700674"/>
            <a:ext cx="0" cy="931435"/>
          </a:xfrm>
          <a:prstGeom prst="line">
            <a:avLst/>
          </a:prstGeom>
          <a:ln w="28575">
            <a:solidFill>
              <a:schemeClr val="accent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644107" y="3246473"/>
            <a:ext cx="3874553" cy="816221"/>
            <a:chOff x="644107" y="1330751"/>
            <a:chExt cx="3874553" cy="816221"/>
          </a:xfrm>
        </p:grpSpPr>
        <p:sp>
          <p:nvSpPr>
            <p:cNvPr id="9" name="Rounded Rectangle 8"/>
            <p:cNvSpPr/>
            <p:nvPr/>
          </p:nvSpPr>
          <p:spPr>
            <a:xfrm>
              <a:off x="644107" y="1384863"/>
              <a:ext cx="3725972" cy="76210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44107" y="1330751"/>
              <a:ext cx="3725972" cy="76210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4322531" y="1607670"/>
              <a:ext cx="183987" cy="2082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38"/>
          <p:cNvGrpSpPr/>
          <p:nvPr/>
        </p:nvGrpSpPr>
        <p:grpSpPr>
          <a:xfrm>
            <a:off x="1493735" y="3276958"/>
            <a:ext cx="2653861" cy="769442"/>
            <a:chOff x="885153" y="1347470"/>
            <a:chExt cx="2653861" cy="769442"/>
          </a:xfrm>
        </p:grpSpPr>
        <p:sp>
          <p:nvSpPr>
            <p:cNvPr id="13" name="TextBox 12"/>
            <p:cNvSpPr txBox="1"/>
            <p:nvPr/>
          </p:nvSpPr>
          <p:spPr>
            <a:xfrm>
              <a:off x="885153" y="1347470"/>
              <a:ext cx="771045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sz="1400" b="1" dirty="0" err="1" smtClean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Fundación</a:t>
              </a:r>
              <a:endParaRPr lang="en-US" sz="1400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7362" y="1562914"/>
              <a:ext cx="2621652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 defTabSz="914400">
                <a:spcBef>
                  <a:spcPct val="20000"/>
                </a:spcBef>
                <a:defRPr/>
              </a:pPr>
              <a:r>
                <a:rPr lang="en-US" sz="1200" dirty="0" err="1" smtClean="0">
                  <a:solidFill>
                    <a:schemeClr val="accent1">
                      <a:lumMod val="50000"/>
                    </a:schemeClr>
                  </a:solidFill>
                </a:rPr>
                <a:t>Josér</a:t>
              </a:r>
              <a:r>
                <a:rPr lang="en-US" sz="1200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1200" dirty="0" err="1" smtClean="0">
                  <a:solidFill>
                    <a:schemeClr val="accent1">
                      <a:lumMod val="50000"/>
                    </a:schemeClr>
                  </a:solidFill>
                </a:rPr>
                <a:t>Máría</a:t>
              </a:r>
              <a:r>
                <a:rPr lang="en-US" sz="1200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1200" dirty="0" err="1" smtClean="0">
                  <a:solidFill>
                    <a:schemeClr val="accent1">
                      <a:lumMod val="50000"/>
                    </a:schemeClr>
                  </a:solidFill>
                </a:rPr>
                <a:t>Abalo</a:t>
              </a:r>
              <a:r>
                <a:rPr lang="en-US" sz="1200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1200" dirty="0" err="1" smtClean="0">
                  <a:solidFill>
                    <a:schemeClr val="accent1">
                      <a:lumMod val="50000"/>
                    </a:schemeClr>
                  </a:solidFill>
                </a:rPr>
                <a:t>fundó</a:t>
              </a:r>
              <a:r>
                <a:rPr lang="en-US" sz="1200" dirty="0" smtClean="0">
                  <a:solidFill>
                    <a:schemeClr val="accent1">
                      <a:lumMod val="50000"/>
                    </a:schemeClr>
                  </a:solidFill>
                </a:rPr>
                <a:t> el Club </a:t>
              </a:r>
              <a:r>
                <a:rPr lang="en-US" sz="1200" dirty="0" err="1" smtClean="0">
                  <a:solidFill>
                    <a:schemeClr val="accent1">
                      <a:lumMod val="50000"/>
                    </a:schemeClr>
                  </a:solidFill>
                </a:rPr>
                <a:t>Deportivo</a:t>
              </a:r>
              <a:r>
                <a:rPr lang="en-US" sz="1200" dirty="0" smtClean="0">
                  <a:solidFill>
                    <a:schemeClr val="accent1">
                      <a:lumMod val="50000"/>
                    </a:schemeClr>
                  </a:solidFill>
                </a:rPr>
                <a:t> de la Sala </a:t>
              </a:r>
              <a:r>
                <a:rPr lang="en-US" sz="1200" dirty="0" err="1" smtClean="0">
                  <a:solidFill>
                    <a:schemeClr val="accent1">
                      <a:lumMod val="50000"/>
                    </a:schemeClr>
                  </a:solidFill>
                </a:rPr>
                <a:t>Calvet</a:t>
              </a:r>
              <a:r>
                <a:rPr lang="en-US" sz="1200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1200" dirty="0" err="1" smtClean="0">
                  <a:solidFill>
                    <a:schemeClr val="accent1">
                      <a:lumMod val="50000"/>
                    </a:schemeClr>
                  </a:solidFill>
                </a:rPr>
                <a:t>que</a:t>
              </a:r>
              <a:r>
                <a:rPr lang="en-US" sz="1200" dirty="0" smtClean="0">
                  <a:solidFill>
                    <a:schemeClr val="accent1">
                      <a:lumMod val="50000"/>
                    </a:schemeClr>
                  </a:solidFill>
                </a:rPr>
                <a:t> con el </a:t>
              </a:r>
              <a:r>
                <a:rPr lang="en-US" sz="1200" dirty="0" err="1" smtClean="0">
                  <a:solidFill>
                    <a:schemeClr val="accent1">
                      <a:lumMod val="50000"/>
                    </a:schemeClr>
                  </a:solidFill>
                </a:rPr>
                <a:t>tiempo</a:t>
              </a:r>
              <a:r>
                <a:rPr lang="en-US" sz="1200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1200" dirty="0" err="1" smtClean="0">
                  <a:solidFill>
                    <a:schemeClr val="accent1">
                      <a:lumMod val="50000"/>
                    </a:schemeClr>
                  </a:solidFill>
                </a:rPr>
                <a:t>sería</a:t>
              </a:r>
              <a:r>
                <a:rPr lang="en-US" sz="1200" dirty="0" smtClean="0">
                  <a:solidFill>
                    <a:schemeClr val="accent1">
                      <a:lumMod val="50000"/>
                    </a:schemeClr>
                  </a:solidFill>
                </a:rPr>
                <a:t> el RCD de La </a:t>
              </a:r>
              <a:r>
                <a:rPr lang="en-US" sz="1200" dirty="0" err="1" smtClean="0">
                  <a:solidFill>
                    <a:schemeClr val="accent1">
                      <a:lumMod val="50000"/>
                    </a:schemeClr>
                  </a:solidFill>
                </a:rPr>
                <a:t>Coruña</a:t>
              </a:r>
              <a:endParaRPr lang="en-US" sz="1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15" name="Oval 14"/>
          <p:cNvSpPr>
            <a:spLocks noChangeAspect="1"/>
          </p:cNvSpPr>
          <p:nvPr/>
        </p:nvSpPr>
        <p:spPr>
          <a:xfrm>
            <a:off x="735191" y="3346297"/>
            <a:ext cx="579038" cy="562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FontAwesome" pitchFamily="2" charset="0"/>
              </a:rPr>
              <a:t>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  <a:latin typeface="FontAwesome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 flipH="1">
            <a:off x="4686304" y="4366415"/>
            <a:ext cx="3874553" cy="816221"/>
            <a:chOff x="644107" y="1330751"/>
            <a:chExt cx="3874553" cy="816221"/>
          </a:xfrm>
        </p:grpSpPr>
        <p:sp>
          <p:nvSpPr>
            <p:cNvPr id="17" name="Rounded Rectangle 16"/>
            <p:cNvSpPr/>
            <p:nvPr/>
          </p:nvSpPr>
          <p:spPr>
            <a:xfrm>
              <a:off x="644107" y="1384863"/>
              <a:ext cx="3725972" cy="762109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44107" y="1330751"/>
              <a:ext cx="3725972" cy="76210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Isosceles Triangle 18"/>
            <p:cNvSpPr/>
            <p:nvPr/>
          </p:nvSpPr>
          <p:spPr>
            <a:xfrm rot="5400000">
              <a:off x="4322531" y="1607670"/>
              <a:ext cx="183987" cy="20827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38"/>
          <p:cNvGrpSpPr/>
          <p:nvPr/>
        </p:nvGrpSpPr>
        <p:grpSpPr>
          <a:xfrm flipH="1">
            <a:off x="5170484" y="4437112"/>
            <a:ext cx="2621652" cy="687671"/>
            <a:chOff x="820778" y="1351415"/>
            <a:chExt cx="2621652" cy="687671"/>
          </a:xfrm>
        </p:grpSpPr>
        <p:sp>
          <p:nvSpPr>
            <p:cNvPr id="21" name="TextBox 20"/>
            <p:cNvSpPr txBox="1"/>
            <p:nvPr/>
          </p:nvSpPr>
          <p:spPr>
            <a:xfrm>
              <a:off x="885153" y="1351415"/>
              <a:ext cx="1988558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en-US" sz="1400" b="1" dirty="0" err="1" smtClean="0">
                  <a:solidFill>
                    <a:schemeClr val="bg1"/>
                  </a:solidFill>
                  <a:latin typeface="+mj-lt"/>
                </a:rPr>
                <a:t>Ascenso</a:t>
              </a:r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 a </a:t>
              </a:r>
              <a:r>
                <a:rPr lang="en-US" sz="1400" b="1" dirty="0" err="1" smtClean="0">
                  <a:solidFill>
                    <a:schemeClr val="bg1"/>
                  </a:solidFill>
                  <a:latin typeface="+mj-lt"/>
                </a:rPr>
                <a:t>primera</a:t>
              </a:r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1400" b="1" dirty="0" err="1" smtClean="0">
                  <a:solidFill>
                    <a:schemeClr val="bg1"/>
                  </a:solidFill>
                  <a:latin typeface="+mj-lt"/>
                </a:rPr>
                <a:t>divisón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20778" y="1531255"/>
              <a:ext cx="2621652" cy="5078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 algn="r" defTabSz="914400">
                <a:spcBef>
                  <a:spcPct val="20000"/>
                </a:spcBef>
                <a:defRPr/>
              </a:pPr>
              <a:r>
                <a:rPr lang="en-US" sz="1100" dirty="0" smtClean="0">
                  <a:solidFill>
                    <a:schemeClr val="bg1"/>
                  </a:solidFill>
                </a:rPr>
                <a:t>Hasta la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temporada</a:t>
              </a:r>
              <a:r>
                <a:rPr lang="en-US" sz="1100" dirty="0" smtClean="0">
                  <a:solidFill>
                    <a:schemeClr val="bg1"/>
                  </a:solidFill>
                </a:rPr>
                <a:t> 1940-41 no se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conseguiría</a:t>
              </a:r>
              <a:r>
                <a:rPr lang="en-US" sz="1100" dirty="0" smtClean="0">
                  <a:solidFill>
                    <a:schemeClr val="bg1"/>
                  </a:solidFill>
                </a:rPr>
                <a:t> el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ascenso</a:t>
              </a:r>
              <a:r>
                <a:rPr lang="en-US" sz="1100" dirty="0" smtClean="0">
                  <a:solidFill>
                    <a:schemeClr val="bg1"/>
                  </a:solidFill>
                </a:rPr>
                <a:t> a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primera</a:t>
              </a:r>
              <a:r>
                <a:rPr lang="en-US" sz="1100" dirty="0" smtClean="0">
                  <a:solidFill>
                    <a:schemeClr val="bg1"/>
                  </a:solidFill>
                </a:rPr>
                <a:t>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división</a:t>
              </a:r>
              <a:r>
                <a:rPr lang="en-US" sz="1100" dirty="0" smtClean="0">
                  <a:solidFill>
                    <a:schemeClr val="bg1"/>
                  </a:solidFill>
                </a:rPr>
                <a:t>.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Cada</a:t>
              </a:r>
              <a:r>
                <a:rPr lang="en-US" sz="1100" dirty="0" smtClean="0">
                  <a:solidFill>
                    <a:schemeClr val="bg1"/>
                  </a:solidFill>
                </a:rPr>
                <a:t>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jugador</a:t>
              </a:r>
              <a:r>
                <a:rPr lang="en-US" sz="1100" dirty="0" smtClean="0">
                  <a:solidFill>
                    <a:schemeClr val="bg1"/>
                  </a:solidFill>
                </a:rPr>
                <a:t>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recibió</a:t>
              </a:r>
              <a:r>
                <a:rPr lang="en-US" sz="1100" dirty="0" smtClean="0">
                  <a:solidFill>
                    <a:schemeClr val="bg1"/>
                  </a:solidFill>
                </a:rPr>
                <a:t> 2.000 pesetas de prima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Oval 22"/>
          <p:cNvSpPr>
            <a:spLocks noChangeAspect="1"/>
          </p:cNvSpPr>
          <p:nvPr/>
        </p:nvSpPr>
        <p:spPr>
          <a:xfrm flipH="1">
            <a:off x="7861263" y="4471101"/>
            <a:ext cx="579038" cy="562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FontAwesome"/>
              </a:rPr>
              <a:t></a:t>
            </a:r>
            <a:endParaRPr lang="en-US" b="1" dirty="0" smtClean="0">
              <a:solidFill>
                <a:schemeClr val="accent2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28" name="Slide Number Placeholder 1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4" name="Title 1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Historia</a:t>
            </a:r>
            <a:endParaRPr lang="en-US" dirty="0"/>
          </a:p>
        </p:txBody>
      </p:sp>
      <p:sp>
        <p:nvSpPr>
          <p:cNvPr id="25" name="Text Placeholder 11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Acontecimientos</a:t>
            </a:r>
            <a:r>
              <a:rPr lang="en-US" dirty="0" smtClean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importantes</a:t>
            </a:r>
            <a:endParaRPr lang="en-US" dirty="0"/>
          </a:p>
        </p:txBody>
      </p:sp>
      <p:sp>
        <p:nvSpPr>
          <p:cNvPr id="26" name="Flowchart: Off-page Connector 25"/>
          <p:cNvSpPr/>
          <p:nvPr/>
        </p:nvSpPr>
        <p:spPr>
          <a:xfrm>
            <a:off x="4300222" y="2124604"/>
            <a:ext cx="543557" cy="543557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FontAwesome" pitchFamily="2" charset="0"/>
              </a:rPr>
              <a:t>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86304" y="3405416"/>
            <a:ext cx="730969" cy="43088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en-US" sz="2800" b="1" dirty="0" smtClean="0">
                <a:solidFill>
                  <a:schemeClr val="accent1"/>
                </a:solidFill>
              </a:rPr>
              <a:t>1906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82112" y="4513429"/>
            <a:ext cx="730969" cy="43088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en-US" sz="2800" b="1" dirty="0" smtClean="0">
                <a:solidFill>
                  <a:schemeClr val="accent2"/>
                </a:solidFill>
              </a:rPr>
              <a:t>1941</a:t>
            </a: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http://www.canaldeportivo.com/i/club/historia/1909_19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50" y="4321218"/>
            <a:ext cx="200025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analdeportivo.com/i/club/historia/anos30/19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301208"/>
            <a:ext cx="200025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61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ATAQUE</a:t>
            </a:r>
          </a:p>
        </p:txBody>
      </p:sp>
      <p:sp>
        <p:nvSpPr>
          <p:cNvPr id="8" name="Slide Number Placeholder 29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 rot="10800000">
            <a:off x="4474136" y="5088496"/>
            <a:ext cx="201462" cy="270152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smtClean="0"/>
              <a:t>ZONAS DE ATAQUE</a:t>
            </a:r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61" y="1278957"/>
            <a:ext cx="31623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02" y="1293245"/>
            <a:ext cx="31337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06110"/>
            <a:ext cx="317182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98" y="4106110"/>
            <a:ext cx="31051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4 Rectángulo"/>
          <p:cNvSpPr/>
          <p:nvPr/>
        </p:nvSpPr>
        <p:spPr>
          <a:xfrm>
            <a:off x="7843914" y="1844824"/>
            <a:ext cx="1158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chemeClr val="accent1">
                    <a:lumMod val="50000"/>
                  </a:schemeClr>
                </a:solidFill>
                <a:latin typeface="FontAwesome" pitchFamily="2" charset="0"/>
              </a:rPr>
              <a:t></a:t>
            </a:r>
            <a:endParaRPr lang="es-ES" sz="7200" dirty="0"/>
          </a:p>
        </p:txBody>
      </p:sp>
      <p:sp>
        <p:nvSpPr>
          <p:cNvPr id="26" name="25 Rectángulo"/>
          <p:cNvSpPr/>
          <p:nvPr/>
        </p:nvSpPr>
        <p:spPr>
          <a:xfrm>
            <a:off x="7809348" y="4488331"/>
            <a:ext cx="14345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FontAwesome" pitchFamily="2" charset="0"/>
              </a:rPr>
              <a:t></a:t>
            </a:r>
            <a:endParaRPr lang="es-ES" sz="7200" dirty="0"/>
          </a:p>
        </p:txBody>
      </p:sp>
    </p:spTree>
    <p:extLst>
      <p:ext uri="{BB962C8B-B14F-4D97-AF65-F5344CB8AC3E}">
        <p14:creationId xmlns:p14="http://schemas.microsoft.com/office/powerpoint/2010/main" val="4267433571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1752600" y="44624"/>
            <a:ext cx="5638800" cy="471365"/>
          </a:xfrm>
        </p:spPr>
        <p:txBody>
          <a:bodyPr>
            <a:normAutofit/>
          </a:bodyPr>
          <a:lstStyle/>
          <a:p>
            <a:r>
              <a:rPr lang="en-US" dirty="0"/>
              <a:t>ATAQUE</a:t>
            </a:r>
          </a:p>
        </p:txBody>
      </p:sp>
      <p:sp>
        <p:nvSpPr>
          <p:cNvPr id="9" name="Isosceles Triangle 8"/>
          <p:cNvSpPr/>
          <p:nvPr/>
        </p:nvSpPr>
        <p:spPr>
          <a:xfrm rot="10800000">
            <a:off x="4474136" y="5088496"/>
            <a:ext cx="201462" cy="270152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>
          <a:xfrm>
            <a:off x="2514600" y="513946"/>
            <a:ext cx="4114800" cy="267661"/>
          </a:xfrm>
        </p:spPr>
        <p:txBody>
          <a:bodyPr/>
          <a:lstStyle/>
          <a:p>
            <a:r>
              <a:rPr lang="es-ES" dirty="0" smtClean="0"/>
              <a:t>ZONAS DE INFLUENCIA EN ATAQUE</a:t>
            </a:r>
            <a:endParaRPr lang="es-ES" dirty="0"/>
          </a:p>
        </p:txBody>
      </p:sp>
      <p:pic>
        <p:nvPicPr>
          <p:cNvPr id="10" name="Picture 1" descr="Inserted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10" y="837960"/>
            <a:ext cx="8532440" cy="612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Inserted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88" y="3997821"/>
            <a:ext cx="233288" cy="24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3"/>
          <p:cNvSpPr>
            <a:spLocks/>
          </p:cNvSpPr>
          <p:nvPr/>
        </p:nvSpPr>
        <p:spPr bwMode="auto">
          <a:xfrm>
            <a:off x="6054988" y="4488531"/>
            <a:ext cx="466576" cy="433090"/>
          </a:xfrm>
          <a:custGeom>
            <a:avLst/>
            <a:gdLst>
              <a:gd name="T0" fmla="*/ 331771 w 19679"/>
              <a:gd name="T1" fmla="*/ 338039 h 19679"/>
              <a:gd name="T2" fmla="*/ 331771 w 19679"/>
              <a:gd name="T3" fmla="*/ 338039 h 19679"/>
              <a:gd name="T4" fmla="*/ 331771 w 19679"/>
              <a:gd name="T5" fmla="*/ 338039 h 19679"/>
              <a:gd name="T6" fmla="*/ 331771 w 19679"/>
              <a:gd name="T7" fmla="*/ 338039 h 19679"/>
              <a:gd name="T8" fmla="*/ 0 60000 65536"/>
              <a:gd name="T9" fmla="*/ 0 60000 65536"/>
              <a:gd name="T10" fmla="*/ 0 60000 65536"/>
              <a:gd name="T11" fmla="*/ 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1781FB"/>
          </a:solidFill>
          <a:ln w="50800">
            <a:solidFill>
              <a:srgbClr val="FFFFFF"/>
            </a:solidFill>
            <a:miter lim="0"/>
            <a:headEnd/>
            <a:tailEnd/>
          </a:ln>
          <a:effectLst>
            <a:outerShdw blurRad="76200" algn="ctr" rotWithShape="0">
              <a:srgbClr val="808080">
                <a:alpha val="79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s-ES" sz="1400" b="1" dirty="0" smtClean="0">
                <a:solidFill>
                  <a:srgbClr val="FFFFFF"/>
                </a:solidFill>
                <a:ea typeface="ＭＳ Ｐゴシック" charset="0"/>
              </a:rPr>
              <a:t>12</a:t>
            </a:r>
            <a:endParaRPr lang="es-ES" dirty="0">
              <a:ea typeface="ＭＳ Ｐゴシック" charset="0"/>
            </a:endParaRPr>
          </a:p>
        </p:txBody>
      </p:sp>
      <p:sp>
        <p:nvSpPr>
          <p:cNvPr id="13" name="AutoShape 4"/>
          <p:cNvSpPr>
            <a:spLocks/>
          </p:cNvSpPr>
          <p:nvPr/>
        </p:nvSpPr>
        <p:spPr bwMode="auto">
          <a:xfrm>
            <a:off x="6150580" y="1647081"/>
            <a:ext cx="467692" cy="433090"/>
          </a:xfrm>
          <a:custGeom>
            <a:avLst/>
            <a:gdLst>
              <a:gd name="T0" fmla="*/ 332565 w 19679"/>
              <a:gd name="T1" fmla="*/ 338039 h 19679"/>
              <a:gd name="T2" fmla="*/ 332565 w 19679"/>
              <a:gd name="T3" fmla="*/ 338039 h 19679"/>
              <a:gd name="T4" fmla="*/ 332565 w 19679"/>
              <a:gd name="T5" fmla="*/ 338039 h 19679"/>
              <a:gd name="T6" fmla="*/ 332565 w 19679"/>
              <a:gd name="T7" fmla="*/ 338039 h 19679"/>
              <a:gd name="T8" fmla="*/ 0 60000 65536"/>
              <a:gd name="T9" fmla="*/ 0 60000 65536"/>
              <a:gd name="T10" fmla="*/ 0 60000 65536"/>
              <a:gd name="T11" fmla="*/ 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1781FB"/>
          </a:solidFill>
          <a:ln w="50800">
            <a:solidFill>
              <a:srgbClr val="FFFFFF"/>
            </a:solidFill>
            <a:miter lim="0"/>
            <a:headEnd/>
            <a:tailEnd/>
          </a:ln>
          <a:effectLst>
            <a:outerShdw blurRad="76200" algn="ctr" rotWithShape="0">
              <a:srgbClr val="808080">
                <a:alpha val="79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s-ES" sz="1400" b="1" dirty="0" smtClean="0">
                <a:solidFill>
                  <a:srgbClr val="FFFFFF"/>
                </a:solidFill>
                <a:ea typeface="ＭＳ Ｐゴシック" charset="0"/>
              </a:rPr>
              <a:t>11</a:t>
            </a:r>
            <a:endParaRPr lang="es-ES" dirty="0">
              <a:ea typeface="ＭＳ Ｐゴシック" charset="0"/>
            </a:endParaRPr>
          </a:p>
        </p:txBody>
      </p:sp>
      <p:sp>
        <p:nvSpPr>
          <p:cNvPr id="14" name="AutoShape 5"/>
          <p:cNvSpPr>
            <a:spLocks/>
          </p:cNvSpPr>
          <p:nvPr/>
        </p:nvSpPr>
        <p:spPr bwMode="auto">
          <a:xfrm>
            <a:off x="3460995" y="3682852"/>
            <a:ext cx="466576" cy="433090"/>
          </a:xfrm>
          <a:custGeom>
            <a:avLst/>
            <a:gdLst>
              <a:gd name="T0" fmla="*/ 331771 w 19679"/>
              <a:gd name="T1" fmla="*/ 338039 h 19679"/>
              <a:gd name="T2" fmla="*/ 331771 w 19679"/>
              <a:gd name="T3" fmla="*/ 338039 h 19679"/>
              <a:gd name="T4" fmla="*/ 331771 w 19679"/>
              <a:gd name="T5" fmla="*/ 338039 h 19679"/>
              <a:gd name="T6" fmla="*/ 331771 w 19679"/>
              <a:gd name="T7" fmla="*/ 338039 h 19679"/>
              <a:gd name="T8" fmla="*/ 0 60000 65536"/>
              <a:gd name="T9" fmla="*/ 0 60000 65536"/>
              <a:gd name="T10" fmla="*/ 0 60000 65536"/>
              <a:gd name="T11" fmla="*/ 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1781FB"/>
          </a:solidFill>
          <a:ln w="50800">
            <a:solidFill>
              <a:srgbClr val="FFFFFF"/>
            </a:solidFill>
            <a:miter lim="0"/>
            <a:headEnd/>
            <a:tailEnd/>
          </a:ln>
          <a:effectLst>
            <a:outerShdw blurRad="76200" algn="ctr" rotWithShape="0">
              <a:srgbClr val="808080">
                <a:alpha val="79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s-ES" sz="1400" b="1" dirty="0" smtClean="0">
                <a:solidFill>
                  <a:srgbClr val="FFFFFF"/>
                </a:solidFill>
                <a:ea typeface="ＭＳ Ｐゴシック" charset="0"/>
              </a:rPr>
              <a:t>7</a:t>
            </a:r>
            <a:endParaRPr lang="es-ES" dirty="0">
              <a:ea typeface="ＭＳ Ｐゴシック" charset="0"/>
            </a:endParaRPr>
          </a:p>
        </p:txBody>
      </p:sp>
      <p:sp>
        <p:nvSpPr>
          <p:cNvPr id="15" name="AutoShape 6"/>
          <p:cNvSpPr>
            <a:spLocks/>
          </p:cNvSpPr>
          <p:nvPr/>
        </p:nvSpPr>
        <p:spPr bwMode="auto">
          <a:xfrm>
            <a:off x="4932040" y="4705076"/>
            <a:ext cx="466576" cy="433090"/>
          </a:xfrm>
          <a:custGeom>
            <a:avLst/>
            <a:gdLst>
              <a:gd name="T0" fmla="*/ 331771 w 19679"/>
              <a:gd name="T1" fmla="*/ 338039 h 19679"/>
              <a:gd name="T2" fmla="*/ 331771 w 19679"/>
              <a:gd name="T3" fmla="*/ 338039 h 19679"/>
              <a:gd name="T4" fmla="*/ 331771 w 19679"/>
              <a:gd name="T5" fmla="*/ 338039 h 19679"/>
              <a:gd name="T6" fmla="*/ 331771 w 19679"/>
              <a:gd name="T7" fmla="*/ 338039 h 19679"/>
              <a:gd name="T8" fmla="*/ 0 60000 65536"/>
              <a:gd name="T9" fmla="*/ 0 60000 65536"/>
              <a:gd name="T10" fmla="*/ 0 60000 65536"/>
              <a:gd name="T11" fmla="*/ 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1781FB"/>
          </a:solidFill>
          <a:ln w="50800">
            <a:solidFill>
              <a:srgbClr val="FFFFFF"/>
            </a:solidFill>
            <a:miter lim="0"/>
            <a:headEnd/>
            <a:tailEnd/>
          </a:ln>
          <a:effectLst>
            <a:outerShdw blurRad="76200" algn="ctr" rotWithShape="0">
              <a:srgbClr val="808080">
                <a:alpha val="79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s-ES" sz="1400" b="1" dirty="0" smtClean="0">
                <a:solidFill>
                  <a:srgbClr val="FFFFFF"/>
                </a:solidFill>
                <a:ea typeface="ＭＳ Ｐゴシック" charset="0"/>
              </a:rPr>
              <a:t>4</a:t>
            </a:r>
            <a:endParaRPr lang="es-ES" dirty="0">
              <a:ea typeface="ＭＳ Ｐゴシック" charset="0"/>
            </a:endParaRPr>
          </a:p>
        </p:txBody>
      </p:sp>
      <p:sp>
        <p:nvSpPr>
          <p:cNvPr id="16" name="AutoShape 7"/>
          <p:cNvSpPr>
            <a:spLocks/>
          </p:cNvSpPr>
          <p:nvPr/>
        </p:nvSpPr>
        <p:spPr bwMode="auto">
          <a:xfrm>
            <a:off x="6056659" y="2945235"/>
            <a:ext cx="466576" cy="433090"/>
          </a:xfrm>
          <a:custGeom>
            <a:avLst/>
            <a:gdLst>
              <a:gd name="T0" fmla="*/ 331771 w 19679"/>
              <a:gd name="T1" fmla="*/ 338039 h 19679"/>
              <a:gd name="T2" fmla="*/ 331771 w 19679"/>
              <a:gd name="T3" fmla="*/ 338039 h 19679"/>
              <a:gd name="T4" fmla="*/ 331771 w 19679"/>
              <a:gd name="T5" fmla="*/ 338039 h 19679"/>
              <a:gd name="T6" fmla="*/ 331771 w 19679"/>
              <a:gd name="T7" fmla="*/ 338039 h 19679"/>
              <a:gd name="T8" fmla="*/ 0 60000 65536"/>
              <a:gd name="T9" fmla="*/ 0 60000 65536"/>
              <a:gd name="T10" fmla="*/ 0 60000 65536"/>
              <a:gd name="T11" fmla="*/ 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1781FB"/>
          </a:solidFill>
          <a:ln w="50800">
            <a:solidFill>
              <a:srgbClr val="FFFFFF"/>
            </a:solidFill>
            <a:miter lim="0"/>
            <a:headEnd/>
            <a:tailEnd/>
          </a:ln>
          <a:effectLst>
            <a:outerShdw blurRad="76200" algn="ctr" rotWithShape="0">
              <a:srgbClr val="808080">
                <a:alpha val="79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s-ES" sz="1400" b="1" dirty="0" smtClean="0">
                <a:solidFill>
                  <a:srgbClr val="FFFFFF"/>
                </a:solidFill>
                <a:ea typeface="ＭＳ Ｐゴシック" charset="0"/>
              </a:rPr>
              <a:t>23</a:t>
            </a:r>
            <a:endParaRPr lang="es-ES" dirty="0">
              <a:ea typeface="ＭＳ Ｐゴシック" charset="0"/>
            </a:endParaRPr>
          </a:p>
        </p:txBody>
      </p:sp>
      <p:sp>
        <p:nvSpPr>
          <p:cNvPr id="17" name="AutoShape 8"/>
          <p:cNvSpPr>
            <a:spLocks/>
          </p:cNvSpPr>
          <p:nvPr/>
        </p:nvSpPr>
        <p:spPr bwMode="auto">
          <a:xfrm>
            <a:off x="4932040" y="2513261"/>
            <a:ext cx="466576" cy="431974"/>
          </a:xfrm>
          <a:custGeom>
            <a:avLst/>
            <a:gdLst>
              <a:gd name="T0" fmla="*/ 331771 w 19679"/>
              <a:gd name="T1" fmla="*/ 337167 h 19679"/>
              <a:gd name="T2" fmla="*/ 331771 w 19679"/>
              <a:gd name="T3" fmla="*/ 337167 h 19679"/>
              <a:gd name="T4" fmla="*/ 331771 w 19679"/>
              <a:gd name="T5" fmla="*/ 337167 h 19679"/>
              <a:gd name="T6" fmla="*/ 331771 w 19679"/>
              <a:gd name="T7" fmla="*/ 337167 h 19679"/>
              <a:gd name="T8" fmla="*/ 0 60000 65536"/>
              <a:gd name="T9" fmla="*/ 0 60000 65536"/>
              <a:gd name="T10" fmla="*/ 0 60000 65536"/>
              <a:gd name="T11" fmla="*/ 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1781FB"/>
          </a:solidFill>
          <a:ln w="50800">
            <a:solidFill>
              <a:srgbClr val="FFFFFF"/>
            </a:solidFill>
            <a:miter lim="0"/>
            <a:headEnd/>
            <a:tailEnd/>
          </a:ln>
          <a:effectLst>
            <a:outerShdw blurRad="76200" algn="ctr" rotWithShape="0">
              <a:srgbClr val="808080">
                <a:alpha val="79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s-ES" sz="1400" b="1" dirty="0" smtClean="0">
                <a:solidFill>
                  <a:srgbClr val="FFFFFF"/>
                </a:solidFill>
                <a:ea typeface="ＭＳ Ｐゴシック" charset="0"/>
              </a:rPr>
              <a:t>22</a:t>
            </a:r>
            <a:endParaRPr lang="es-ES" dirty="0">
              <a:ea typeface="ＭＳ Ｐゴシック" charset="0"/>
            </a:endParaRPr>
          </a:p>
        </p:txBody>
      </p:sp>
      <p:sp>
        <p:nvSpPr>
          <p:cNvPr id="18" name="AutoShape 9"/>
          <p:cNvSpPr>
            <a:spLocks/>
          </p:cNvSpPr>
          <p:nvPr/>
        </p:nvSpPr>
        <p:spPr bwMode="auto">
          <a:xfrm>
            <a:off x="3377046" y="1863626"/>
            <a:ext cx="466576" cy="433090"/>
          </a:xfrm>
          <a:custGeom>
            <a:avLst/>
            <a:gdLst>
              <a:gd name="T0" fmla="*/ 331771 w 19679"/>
              <a:gd name="T1" fmla="*/ 338039 h 19679"/>
              <a:gd name="T2" fmla="*/ 331771 w 19679"/>
              <a:gd name="T3" fmla="*/ 338039 h 19679"/>
              <a:gd name="T4" fmla="*/ 331771 w 19679"/>
              <a:gd name="T5" fmla="*/ 338039 h 19679"/>
              <a:gd name="T6" fmla="*/ 331771 w 19679"/>
              <a:gd name="T7" fmla="*/ 338039 h 19679"/>
              <a:gd name="T8" fmla="*/ 0 60000 65536"/>
              <a:gd name="T9" fmla="*/ 0 60000 65536"/>
              <a:gd name="T10" fmla="*/ 0 60000 65536"/>
              <a:gd name="T11" fmla="*/ 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1781FB"/>
          </a:solidFill>
          <a:ln w="50800">
            <a:solidFill>
              <a:srgbClr val="FFFFFF"/>
            </a:solidFill>
            <a:miter lim="0"/>
            <a:headEnd/>
            <a:tailEnd/>
          </a:ln>
          <a:effectLst>
            <a:outerShdw blurRad="76200" algn="ctr" rotWithShape="0">
              <a:srgbClr val="808080">
                <a:alpha val="79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s-ES" sz="1400" b="1" dirty="0" smtClean="0">
                <a:solidFill>
                  <a:srgbClr val="FFFFFF"/>
                </a:solidFill>
                <a:ea typeface="ＭＳ Ｐゴシック" charset="0"/>
              </a:rPr>
              <a:t>6</a:t>
            </a:r>
            <a:endParaRPr lang="es-ES" dirty="0">
              <a:ea typeface="ＭＳ Ｐゴシック" charset="0"/>
            </a:endParaRPr>
          </a:p>
        </p:txBody>
      </p:sp>
      <p:sp>
        <p:nvSpPr>
          <p:cNvPr id="19" name="AutoShape 10"/>
          <p:cNvSpPr>
            <a:spLocks/>
          </p:cNvSpPr>
          <p:nvPr/>
        </p:nvSpPr>
        <p:spPr bwMode="auto">
          <a:xfrm>
            <a:off x="3610334" y="5820593"/>
            <a:ext cx="466576" cy="433090"/>
          </a:xfrm>
          <a:custGeom>
            <a:avLst/>
            <a:gdLst>
              <a:gd name="T0" fmla="*/ 331771 w 19679"/>
              <a:gd name="T1" fmla="*/ 338039 h 19679"/>
              <a:gd name="T2" fmla="*/ 331771 w 19679"/>
              <a:gd name="T3" fmla="*/ 338039 h 19679"/>
              <a:gd name="T4" fmla="*/ 331771 w 19679"/>
              <a:gd name="T5" fmla="*/ 338039 h 19679"/>
              <a:gd name="T6" fmla="*/ 331771 w 19679"/>
              <a:gd name="T7" fmla="*/ 338039 h 19679"/>
              <a:gd name="T8" fmla="*/ 0 60000 65536"/>
              <a:gd name="T9" fmla="*/ 0 60000 65536"/>
              <a:gd name="T10" fmla="*/ 0 60000 65536"/>
              <a:gd name="T11" fmla="*/ 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1781FB"/>
          </a:solidFill>
          <a:ln w="50800">
            <a:solidFill>
              <a:srgbClr val="FFFFFF"/>
            </a:solidFill>
            <a:miter lim="0"/>
            <a:headEnd/>
            <a:tailEnd/>
          </a:ln>
          <a:effectLst>
            <a:outerShdw blurRad="76200" algn="ctr" rotWithShape="0">
              <a:srgbClr val="808080">
                <a:alpha val="79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s-ES" sz="1400" b="1" dirty="0" smtClean="0">
                <a:solidFill>
                  <a:srgbClr val="FFFFFF"/>
                </a:solidFill>
                <a:ea typeface="ＭＳ Ｐゴシック" charset="0"/>
              </a:rPr>
              <a:t>19</a:t>
            </a:r>
            <a:endParaRPr lang="es-ES" dirty="0">
              <a:ea typeface="ＭＳ Ｐゴシック" charset="0"/>
            </a:endParaRPr>
          </a:p>
        </p:txBody>
      </p:sp>
      <p:sp>
        <p:nvSpPr>
          <p:cNvPr id="20" name="AutoShape 11"/>
          <p:cNvSpPr>
            <a:spLocks/>
          </p:cNvSpPr>
          <p:nvPr/>
        </p:nvSpPr>
        <p:spPr bwMode="auto">
          <a:xfrm>
            <a:off x="6289947" y="6168767"/>
            <a:ext cx="466576" cy="433090"/>
          </a:xfrm>
          <a:custGeom>
            <a:avLst/>
            <a:gdLst>
              <a:gd name="T0" fmla="*/ 331771 w 19679"/>
              <a:gd name="T1" fmla="*/ 338039 h 19679"/>
              <a:gd name="T2" fmla="*/ 331771 w 19679"/>
              <a:gd name="T3" fmla="*/ 338039 h 19679"/>
              <a:gd name="T4" fmla="*/ 331771 w 19679"/>
              <a:gd name="T5" fmla="*/ 338039 h 19679"/>
              <a:gd name="T6" fmla="*/ 331771 w 19679"/>
              <a:gd name="T7" fmla="*/ 338039 h 19679"/>
              <a:gd name="T8" fmla="*/ 0 60000 65536"/>
              <a:gd name="T9" fmla="*/ 0 60000 65536"/>
              <a:gd name="T10" fmla="*/ 0 60000 65536"/>
              <a:gd name="T11" fmla="*/ 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1781FB"/>
          </a:solidFill>
          <a:ln w="50800">
            <a:solidFill>
              <a:srgbClr val="FFFFFF"/>
            </a:solidFill>
            <a:miter lim="0"/>
            <a:headEnd/>
            <a:tailEnd/>
          </a:ln>
          <a:effectLst>
            <a:outerShdw blurRad="76200" algn="ctr" rotWithShape="0">
              <a:srgbClr val="808080">
                <a:alpha val="79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s-ES" sz="1400" b="1" dirty="0" smtClean="0">
                <a:solidFill>
                  <a:srgbClr val="FFFFFF"/>
                </a:solidFill>
                <a:ea typeface="ＭＳ Ｐゴシック" charset="0"/>
              </a:rPr>
              <a:t>16</a:t>
            </a:r>
            <a:endParaRPr lang="es-ES" dirty="0">
              <a:ea typeface="ＭＳ Ｐゴシック" charset="0"/>
            </a:endParaRPr>
          </a:p>
        </p:txBody>
      </p:sp>
      <p:sp>
        <p:nvSpPr>
          <p:cNvPr id="21" name="AutoShape 12"/>
          <p:cNvSpPr>
            <a:spLocks/>
          </p:cNvSpPr>
          <p:nvPr/>
        </p:nvSpPr>
        <p:spPr bwMode="auto">
          <a:xfrm>
            <a:off x="7978133" y="3997821"/>
            <a:ext cx="466576" cy="431973"/>
          </a:xfrm>
          <a:custGeom>
            <a:avLst/>
            <a:gdLst>
              <a:gd name="T0" fmla="*/ 331771 w 19679"/>
              <a:gd name="T1" fmla="*/ 337167 h 19679"/>
              <a:gd name="T2" fmla="*/ 331771 w 19679"/>
              <a:gd name="T3" fmla="*/ 337167 h 19679"/>
              <a:gd name="T4" fmla="*/ 331771 w 19679"/>
              <a:gd name="T5" fmla="*/ 337167 h 19679"/>
              <a:gd name="T6" fmla="*/ 331771 w 19679"/>
              <a:gd name="T7" fmla="*/ 337167 h 19679"/>
              <a:gd name="T8" fmla="*/ 0 60000 65536"/>
              <a:gd name="T9" fmla="*/ 0 60000 65536"/>
              <a:gd name="T10" fmla="*/ 0 60000 65536"/>
              <a:gd name="T11" fmla="*/ 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1781FB"/>
          </a:solidFill>
          <a:ln w="50800">
            <a:solidFill>
              <a:srgbClr val="FFFFFF"/>
            </a:solidFill>
            <a:miter lim="0"/>
            <a:headEnd/>
            <a:tailEnd/>
          </a:ln>
          <a:effectLst>
            <a:outerShdw blurRad="76200" algn="ctr" rotWithShape="0">
              <a:srgbClr val="808080">
                <a:alpha val="79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s-ES" sz="1400" b="1" dirty="0" smtClean="0">
                <a:solidFill>
                  <a:srgbClr val="FFFFFF"/>
                </a:solidFill>
                <a:ea typeface="ＭＳ Ｐゴシック" charset="0"/>
              </a:rPr>
              <a:t>13</a:t>
            </a:r>
            <a:endParaRPr lang="es-ES" dirty="0">
              <a:ea typeface="ＭＳ Ｐゴシック" charset="0"/>
            </a:endParaRPr>
          </a:p>
        </p:txBody>
      </p:sp>
      <p:sp>
        <p:nvSpPr>
          <p:cNvPr id="22" name="AutoShape 13"/>
          <p:cNvSpPr>
            <a:spLocks/>
          </p:cNvSpPr>
          <p:nvPr/>
        </p:nvSpPr>
        <p:spPr bwMode="auto">
          <a:xfrm>
            <a:off x="2326658" y="3578522"/>
            <a:ext cx="466576" cy="431974"/>
          </a:xfrm>
          <a:custGeom>
            <a:avLst/>
            <a:gdLst>
              <a:gd name="T0" fmla="*/ 331771 w 19679"/>
              <a:gd name="T1" fmla="*/ 337167 h 19679"/>
              <a:gd name="T2" fmla="*/ 331771 w 19679"/>
              <a:gd name="T3" fmla="*/ 337167 h 19679"/>
              <a:gd name="T4" fmla="*/ 331771 w 19679"/>
              <a:gd name="T5" fmla="*/ 337167 h 19679"/>
              <a:gd name="T6" fmla="*/ 331771 w 19679"/>
              <a:gd name="T7" fmla="*/ 337167 h 19679"/>
              <a:gd name="T8" fmla="*/ 0 60000 65536"/>
              <a:gd name="T9" fmla="*/ 0 60000 65536"/>
              <a:gd name="T10" fmla="*/ 0 60000 65536"/>
              <a:gd name="T11" fmla="*/ 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1781FB"/>
          </a:solidFill>
          <a:ln w="50800">
            <a:solidFill>
              <a:srgbClr val="FFFFFF"/>
            </a:solidFill>
            <a:miter lim="0"/>
            <a:headEnd/>
            <a:tailEnd/>
          </a:ln>
          <a:effectLst>
            <a:outerShdw blurRad="76200" algn="ctr" rotWithShape="0">
              <a:srgbClr val="808080">
                <a:alpha val="79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s-ES" sz="1400" b="1" dirty="0" smtClean="0">
                <a:solidFill>
                  <a:srgbClr val="FFFFFF"/>
                </a:solidFill>
                <a:ea typeface="ＭＳ Ｐゴシック" charset="0"/>
              </a:rPr>
              <a:t>21</a:t>
            </a:r>
            <a:endParaRPr lang="es-ES" dirty="0">
              <a:ea typeface="ＭＳ Ｐゴシック" charset="0"/>
            </a:endParaRPr>
          </a:p>
        </p:txBody>
      </p:sp>
      <p:cxnSp>
        <p:nvCxnSpPr>
          <p:cNvPr id="23" name="22 Conector recto de flecha"/>
          <p:cNvCxnSpPr/>
          <p:nvPr/>
        </p:nvCxnSpPr>
        <p:spPr>
          <a:xfrm flipH="1" flipV="1">
            <a:off x="1388876" y="1532691"/>
            <a:ext cx="4680520" cy="216545"/>
          </a:xfrm>
          <a:prstGeom prst="straightConnector1">
            <a:avLst/>
          </a:prstGeom>
          <a:ln w="41275" cmpd="sng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 flipH="1">
            <a:off x="2326659" y="1901636"/>
            <a:ext cx="1050387" cy="0"/>
          </a:xfrm>
          <a:prstGeom prst="straightConnector1">
            <a:avLst/>
          </a:prstGeom>
          <a:ln w="41275" cmpd="sng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>
            <a:off x="3843622" y="2054036"/>
            <a:ext cx="1546609" cy="26135"/>
          </a:xfrm>
          <a:prstGeom prst="straightConnector1">
            <a:avLst/>
          </a:prstGeom>
          <a:ln w="41275" cmpd="sng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 flipH="1">
            <a:off x="3377046" y="2235346"/>
            <a:ext cx="199670" cy="646500"/>
          </a:xfrm>
          <a:prstGeom prst="straightConnector1">
            <a:avLst/>
          </a:prstGeom>
          <a:ln w="41275" cmpd="sng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/>
          <p:nvPr/>
        </p:nvCxnSpPr>
        <p:spPr>
          <a:xfrm>
            <a:off x="6618272" y="1875501"/>
            <a:ext cx="1546609" cy="26135"/>
          </a:xfrm>
          <a:prstGeom prst="straightConnector1">
            <a:avLst/>
          </a:prstGeom>
          <a:ln w="41275" cmpd="sng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flipV="1">
            <a:off x="2559947" y="2513261"/>
            <a:ext cx="67837" cy="1065261"/>
          </a:xfrm>
          <a:prstGeom prst="straightConnector1">
            <a:avLst/>
          </a:prstGeom>
          <a:ln w="41275" cmpd="sng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/>
          <p:nvPr/>
        </p:nvCxnSpPr>
        <p:spPr>
          <a:xfrm flipH="1" flipV="1">
            <a:off x="1259632" y="3578522"/>
            <a:ext cx="1452715" cy="152401"/>
          </a:xfrm>
          <a:prstGeom prst="straightConnector1">
            <a:avLst/>
          </a:prstGeom>
          <a:ln w="41275" cmpd="sng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 flipH="1">
            <a:off x="2123728" y="3997821"/>
            <a:ext cx="370510" cy="1140345"/>
          </a:xfrm>
          <a:prstGeom prst="straightConnector1">
            <a:avLst/>
          </a:prstGeom>
          <a:ln w="41275" cmpd="sng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 de flecha"/>
          <p:cNvCxnSpPr/>
          <p:nvPr/>
        </p:nvCxnSpPr>
        <p:spPr>
          <a:xfrm flipV="1">
            <a:off x="2851852" y="3161780"/>
            <a:ext cx="1075719" cy="492943"/>
          </a:xfrm>
          <a:prstGeom prst="straightConnector1">
            <a:avLst/>
          </a:prstGeom>
          <a:ln w="41275" cmpd="sng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>
            <a:off x="2712347" y="3899397"/>
            <a:ext cx="491501" cy="668596"/>
          </a:xfrm>
          <a:prstGeom prst="straightConnector1">
            <a:avLst/>
          </a:prstGeom>
          <a:ln w="41275" cmpd="sng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8 Conector recto de flecha"/>
          <p:cNvCxnSpPr/>
          <p:nvPr/>
        </p:nvCxnSpPr>
        <p:spPr>
          <a:xfrm flipH="1" flipV="1">
            <a:off x="827584" y="5820593"/>
            <a:ext cx="2649298" cy="216545"/>
          </a:xfrm>
          <a:prstGeom prst="straightConnector1">
            <a:avLst/>
          </a:prstGeom>
          <a:ln w="41275" cmpd="sng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 de flecha"/>
          <p:cNvCxnSpPr/>
          <p:nvPr/>
        </p:nvCxnSpPr>
        <p:spPr>
          <a:xfrm flipH="1" flipV="1">
            <a:off x="2627785" y="4488532"/>
            <a:ext cx="1066498" cy="1332061"/>
          </a:xfrm>
          <a:prstGeom prst="straightConnector1">
            <a:avLst/>
          </a:prstGeom>
          <a:ln w="41275" cmpd="sng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 de flecha"/>
          <p:cNvCxnSpPr/>
          <p:nvPr/>
        </p:nvCxnSpPr>
        <p:spPr>
          <a:xfrm flipH="1" flipV="1">
            <a:off x="979984" y="6253683"/>
            <a:ext cx="5308292" cy="131629"/>
          </a:xfrm>
          <a:prstGeom prst="straightConnector1">
            <a:avLst/>
          </a:prstGeom>
          <a:ln w="41275" cmpd="sng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60184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1752600" y="44624"/>
            <a:ext cx="5638800" cy="471365"/>
          </a:xfrm>
        </p:spPr>
        <p:txBody>
          <a:bodyPr>
            <a:normAutofit/>
          </a:bodyPr>
          <a:lstStyle/>
          <a:p>
            <a:r>
              <a:rPr lang="en-US" dirty="0"/>
              <a:t>ATAQUE</a:t>
            </a:r>
          </a:p>
        </p:txBody>
      </p:sp>
      <p:sp>
        <p:nvSpPr>
          <p:cNvPr id="9" name="Isosceles Triangle 8"/>
          <p:cNvSpPr/>
          <p:nvPr/>
        </p:nvSpPr>
        <p:spPr>
          <a:xfrm rot="10800000">
            <a:off x="4474136" y="5088496"/>
            <a:ext cx="201462" cy="270152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>
          <a:xfrm>
            <a:off x="2514600" y="513946"/>
            <a:ext cx="4114800" cy="267661"/>
          </a:xfrm>
        </p:spPr>
        <p:txBody>
          <a:bodyPr/>
          <a:lstStyle/>
          <a:p>
            <a:r>
              <a:rPr lang="es-ES" sz="1600" dirty="0" smtClean="0"/>
              <a:t>POSICION MEDIA</a:t>
            </a:r>
            <a:endParaRPr lang="es-ES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47643"/>
            <a:ext cx="6976135" cy="471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70205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PAUTAS ATAQUE DIRECTO</a:t>
            </a:r>
            <a:endParaRPr lang="en-US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>
          <a:xfrm>
            <a:off x="81830" y="6309320"/>
            <a:ext cx="457681" cy="250488"/>
          </a:xfrm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4" name="Text Placeholder 3"/>
          <p:cNvSpPr txBox="1">
            <a:spLocks/>
          </p:cNvSpPr>
          <p:nvPr/>
        </p:nvSpPr>
        <p:spPr>
          <a:xfrm>
            <a:off x="1040428" y="1667650"/>
            <a:ext cx="6411891" cy="2769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/>
            <a:r>
              <a:rPr lang="en-US" sz="18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PRESCINDEN DEL MEDIO DE CAMPO DE INICIO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75045" y="1585577"/>
            <a:ext cx="307777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  <a:latin typeface="FontAwesome" pitchFamily="2" charset="0"/>
              </a:rPr>
              <a:t></a:t>
            </a:r>
            <a:endParaRPr lang="en-US" sz="2800" dirty="0">
              <a:solidFill>
                <a:schemeClr val="accent1"/>
              </a:solidFill>
              <a:latin typeface="FontAwesome" pitchFamily="2" charset="0"/>
            </a:endParaRPr>
          </a:p>
        </p:txBody>
      </p:sp>
      <p:sp>
        <p:nvSpPr>
          <p:cNvPr id="68" name="Text Placeholder 3"/>
          <p:cNvSpPr txBox="1">
            <a:spLocks/>
          </p:cNvSpPr>
          <p:nvPr/>
        </p:nvSpPr>
        <p:spPr>
          <a:xfrm>
            <a:off x="1040429" y="2383341"/>
            <a:ext cx="5107005" cy="2769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/>
            <a:r>
              <a:rPr lang="en-US" sz="18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VERTICALIDAD POR ENCIMA DE HORIZONTALIDAD</a:t>
            </a:r>
          </a:p>
        </p:txBody>
      </p:sp>
      <p:sp>
        <p:nvSpPr>
          <p:cNvPr id="69" name="Rectangle 68"/>
          <p:cNvSpPr/>
          <p:nvPr/>
        </p:nvSpPr>
        <p:spPr>
          <a:xfrm>
            <a:off x="675045" y="2301267"/>
            <a:ext cx="307777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  <a:latin typeface="FontAwesome" pitchFamily="2" charset="0"/>
              </a:rPr>
              <a:t></a:t>
            </a:r>
            <a:endParaRPr lang="en-US" sz="2800" dirty="0">
              <a:solidFill>
                <a:schemeClr val="accent2"/>
              </a:solidFill>
              <a:latin typeface="FontAwesome" pitchFamily="2" charset="0"/>
            </a:endParaRPr>
          </a:p>
        </p:txBody>
      </p:sp>
      <p:sp>
        <p:nvSpPr>
          <p:cNvPr id="70" name="Text Placeholder 3"/>
          <p:cNvSpPr txBox="1">
            <a:spLocks/>
          </p:cNvSpPr>
          <p:nvPr/>
        </p:nvSpPr>
        <p:spPr>
          <a:xfrm>
            <a:off x="1040428" y="3099032"/>
            <a:ext cx="6771932" cy="2769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/>
            <a:r>
              <a:rPr lang="en-US" sz="18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POSICIONAMIENTO DEFENSIVO PREPARADO PARA EL CONTRAATAQUE</a:t>
            </a:r>
          </a:p>
        </p:txBody>
      </p:sp>
      <p:sp>
        <p:nvSpPr>
          <p:cNvPr id="71" name="Rectangle 70"/>
          <p:cNvSpPr/>
          <p:nvPr/>
        </p:nvSpPr>
        <p:spPr>
          <a:xfrm>
            <a:off x="675045" y="3016958"/>
            <a:ext cx="307777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  <a:latin typeface="FontAwesome" pitchFamily="2" charset="0"/>
              </a:rPr>
              <a:t></a:t>
            </a:r>
            <a:endParaRPr lang="en-US" sz="2800" dirty="0">
              <a:solidFill>
                <a:schemeClr val="accent3"/>
              </a:solidFill>
              <a:latin typeface="FontAwesome" pitchFamily="2" charset="0"/>
            </a:endParaRPr>
          </a:p>
        </p:txBody>
      </p:sp>
      <p:sp>
        <p:nvSpPr>
          <p:cNvPr id="72" name="Text Placeholder 3"/>
          <p:cNvSpPr txBox="1">
            <a:spLocks/>
          </p:cNvSpPr>
          <p:nvPr/>
        </p:nvSpPr>
        <p:spPr>
          <a:xfrm>
            <a:off x="1040429" y="3814722"/>
            <a:ext cx="5907835" cy="2769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/>
            <a:r>
              <a:rPr lang="en-US" sz="18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INICIACIÓN DE PORTERO LA MAYORÍA DE LAS VECES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75045" y="3732649"/>
            <a:ext cx="307777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accent4"/>
                </a:solidFill>
                <a:latin typeface="FontAwesome" pitchFamily="2" charset="0"/>
              </a:rPr>
              <a:t></a:t>
            </a:r>
            <a:endParaRPr lang="en-US" sz="2800" dirty="0">
              <a:solidFill>
                <a:schemeClr val="accent4"/>
              </a:solidFill>
              <a:latin typeface="FontAwesome" pitchFamily="2" charset="0"/>
            </a:endParaRPr>
          </a:p>
        </p:txBody>
      </p:sp>
      <p:sp>
        <p:nvSpPr>
          <p:cNvPr id="76" name="Text Placeholder 3"/>
          <p:cNvSpPr txBox="1">
            <a:spLocks/>
          </p:cNvSpPr>
          <p:nvPr/>
        </p:nvSpPr>
        <p:spPr>
          <a:xfrm>
            <a:off x="1040429" y="4530413"/>
            <a:ext cx="6771931" cy="83099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/>
            <a:r>
              <a:rPr lang="en-US" sz="18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CUANDO INICIAN EN TRES CUARTOS BUSCAN DESMARQUE DE RUPTURA DE LOS INTERIORES O MEDIAPUNTA A ZONA LATERAL O CENTRAL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75045" y="4448339"/>
            <a:ext cx="307777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accent5"/>
                </a:solidFill>
                <a:latin typeface="FontAwesome" pitchFamily="2" charset="0"/>
              </a:rPr>
              <a:t></a:t>
            </a:r>
            <a:endParaRPr lang="en-US" sz="2800" dirty="0">
              <a:solidFill>
                <a:schemeClr val="accent5"/>
              </a:solidFill>
              <a:latin typeface="FontAwesome" pitchFamily="2" charset="0"/>
            </a:endParaRPr>
          </a:p>
        </p:txBody>
      </p:sp>
      <p:sp>
        <p:nvSpPr>
          <p:cNvPr id="86" name="Isosceles Triangle 85"/>
          <p:cNvSpPr/>
          <p:nvPr/>
        </p:nvSpPr>
        <p:spPr>
          <a:xfrm rot="10800000">
            <a:off x="6147435" y="5164027"/>
            <a:ext cx="201462" cy="360203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051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31" grpId="0"/>
      <p:bldP spid="68" grpId="0"/>
      <p:bldP spid="69" grpId="0"/>
      <p:bldP spid="70" grpId="0"/>
      <p:bldP spid="71" grpId="0"/>
      <p:bldP spid="72" grpId="0"/>
      <p:bldP spid="73" grpId="0"/>
      <p:bldP spid="76" grpId="0"/>
      <p:bldP spid="77" grpId="0"/>
      <p:bldP spid="8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PAUTAS ATAQUE DIRECTO</a:t>
            </a:r>
            <a:endParaRPr lang="en-US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>
          <a:xfrm>
            <a:off x="81830" y="6309320"/>
            <a:ext cx="457681" cy="250488"/>
          </a:xfrm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4" name="Text Placeholder 3"/>
          <p:cNvSpPr txBox="1">
            <a:spLocks/>
          </p:cNvSpPr>
          <p:nvPr/>
        </p:nvSpPr>
        <p:spPr>
          <a:xfrm>
            <a:off x="1040428" y="1667650"/>
            <a:ext cx="7131972" cy="166199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/>
            <a:r>
              <a:rPr lang="en-US" sz="18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INICIAN CON ATAQUE DIRECTO SOBRE EL PUNTA QUE DISPUTA CON DESMARQUE DE APOYO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PARA INCIAR ATAQUE SECUNDARIO  CON JUGADORES EN LÍNEA DE RECHACE QUE ORIENTAN MEDIANTE JUEGO COMBINATIVO O 2ª OLEADA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PARA DESMARQUE DE RUPTURA DE COMPAÑEROS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75045" y="1585577"/>
            <a:ext cx="307777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  <a:latin typeface="FontAwesome" pitchFamily="2" charset="0"/>
              </a:rPr>
              <a:t></a:t>
            </a:r>
            <a:endParaRPr lang="en-US" sz="2800" dirty="0">
              <a:solidFill>
                <a:schemeClr val="accent1"/>
              </a:solidFill>
              <a:latin typeface="FontAwesome" pitchFamily="2" charset="0"/>
            </a:endParaRPr>
          </a:p>
        </p:txBody>
      </p:sp>
      <p:sp>
        <p:nvSpPr>
          <p:cNvPr id="76" name="Text Placeholder 3"/>
          <p:cNvSpPr txBox="1">
            <a:spLocks/>
          </p:cNvSpPr>
          <p:nvPr/>
        </p:nvSpPr>
        <p:spPr>
          <a:xfrm>
            <a:off x="1040429" y="3933056"/>
            <a:ext cx="6771931" cy="2769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/>
            <a:r>
              <a:rPr lang="en-US" sz="18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BUSCAN CENTRAL DÉBIL O ZONAS DE RECHACE SOBRE LATERAL DEBIL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75045" y="3850982"/>
            <a:ext cx="307777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accent5"/>
                </a:solidFill>
                <a:latin typeface="FontAwesome" pitchFamily="2" charset="0"/>
              </a:rPr>
              <a:t></a:t>
            </a:r>
            <a:endParaRPr lang="en-US" sz="2800" dirty="0">
              <a:solidFill>
                <a:schemeClr val="accent5"/>
              </a:solidFill>
              <a:latin typeface="FontAwesome" pitchFamily="2" charset="0"/>
            </a:endParaRPr>
          </a:p>
        </p:txBody>
      </p:sp>
      <p:sp>
        <p:nvSpPr>
          <p:cNvPr id="86" name="Isosceles Triangle 85"/>
          <p:cNvSpPr/>
          <p:nvPr/>
        </p:nvSpPr>
        <p:spPr>
          <a:xfrm rot="10800000">
            <a:off x="6147435" y="5164027"/>
            <a:ext cx="201462" cy="360203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211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31" grpId="0"/>
      <p:bldP spid="76" grpId="0"/>
      <p:bldP spid="77" grpId="0"/>
      <p:bldP spid="8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ATAQUE</a:t>
            </a:r>
          </a:p>
        </p:txBody>
      </p:sp>
      <p:sp>
        <p:nvSpPr>
          <p:cNvPr id="8" name="Slide Number Placeholder 29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 rot="10800000">
            <a:off x="4474136" y="5088496"/>
            <a:ext cx="201462" cy="270152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smtClean="0"/>
              <a:t>PROGRESIÓN CON LATERALES</a:t>
            </a:r>
            <a:endParaRPr lang="es-ES" dirty="0"/>
          </a:p>
        </p:txBody>
      </p:sp>
      <p:pic>
        <p:nvPicPr>
          <p:cNvPr id="2" name="AVHpzb6kIxc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45743" y="1288410"/>
            <a:ext cx="7773932" cy="437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276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ATAQUE</a:t>
            </a:r>
          </a:p>
        </p:txBody>
      </p:sp>
      <p:sp>
        <p:nvSpPr>
          <p:cNvPr id="8" name="Slide Number Placeholder 29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 rot="10800000">
            <a:off x="4474136" y="5088496"/>
            <a:ext cx="201462" cy="270152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1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53" y="836712"/>
            <a:ext cx="9142857" cy="5142857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044797" y="6023029"/>
            <a:ext cx="7060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En ataque combinativo, acumulan gente en una zona, llevándolo a la otra</a:t>
            </a:r>
          </a:p>
          <a:p>
            <a:r>
              <a:rPr lang="es-ES" dirty="0" smtClean="0"/>
              <a:t>Interior hacia dentro y aparición de lateral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57289637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TRANSICIÓN ATAQUE-DEFENSA</a:t>
            </a:r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 rot="10800000">
            <a:off x="4474136" y="5088496"/>
            <a:ext cx="201462" cy="270152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smtClean="0"/>
              <a:t>Causa de goles</a:t>
            </a:r>
            <a:endParaRPr lang="es-ES" dirty="0"/>
          </a:p>
        </p:txBody>
      </p:sp>
      <p:pic>
        <p:nvPicPr>
          <p:cNvPr id="2" name="N2iGFegr9-I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90062" y="1100744"/>
            <a:ext cx="7569607" cy="425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6630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Doble</a:t>
            </a:r>
            <a:r>
              <a:rPr lang="en-US" dirty="0" smtClean="0"/>
              <a:t> </a:t>
            </a:r>
            <a:r>
              <a:rPr lang="en-US" dirty="0" err="1" smtClean="0"/>
              <a:t>Pivote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 anchor="ctr"/>
          <a:lstStyle/>
          <a:p>
            <a:r>
              <a:rPr lang="en-US" dirty="0" smtClean="0"/>
              <a:t>ESTADÍSTICAS</a:t>
            </a:r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81830" y="6265633"/>
            <a:ext cx="457681" cy="366183"/>
          </a:xfrm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31079" y="1304120"/>
            <a:ext cx="1009445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Juan</a:t>
            </a:r>
          </a:p>
          <a:p>
            <a:pPr algn="ctr"/>
            <a:r>
              <a:rPr lang="en-US" sz="1200" b="1" dirty="0" smtClean="0">
                <a:solidFill>
                  <a:schemeClr val="accent1"/>
                </a:solidFill>
              </a:rPr>
              <a:t>DOMÍNGUEZ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159144" y="1892814"/>
            <a:ext cx="1353600" cy="1353600"/>
          </a:xfrm>
          <a:prstGeom prst="roundRect">
            <a:avLst>
              <a:gd name="adj" fmla="val 9356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4803480" y="1304120"/>
            <a:ext cx="1009445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Celso</a:t>
            </a:r>
            <a:endParaRPr lang="en-US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200" b="1" dirty="0" smtClean="0">
                <a:solidFill>
                  <a:schemeClr val="accent2"/>
                </a:solidFill>
              </a:rPr>
              <a:t>BORGES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4631545" y="1892814"/>
            <a:ext cx="1353600" cy="1353600"/>
          </a:xfrm>
          <a:prstGeom prst="roundRect">
            <a:avLst>
              <a:gd name="adj" fmla="val 9356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3257170" y="5952639"/>
            <a:ext cx="115726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Alex</a:t>
            </a:r>
          </a:p>
          <a:p>
            <a:pPr algn="ctr"/>
            <a:r>
              <a:rPr lang="en-US" sz="1200" b="1" dirty="0" smtClean="0">
                <a:solidFill>
                  <a:schemeClr val="accent3"/>
                </a:solidFill>
              </a:rPr>
              <a:t>BERGANTIÑOS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3159144" y="3991907"/>
            <a:ext cx="1353600" cy="1353600"/>
          </a:xfrm>
          <a:prstGeom prst="roundRect">
            <a:avLst>
              <a:gd name="adj" fmla="val 9356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4708466" y="6044972"/>
            <a:ext cx="119947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4"/>
                </a:solidFill>
              </a:rPr>
              <a:t>MEDUNJANIN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4631545" y="3991908"/>
            <a:ext cx="1353312" cy="1353600"/>
          </a:xfrm>
          <a:prstGeom prst="roundRect">
            <a:avLst>
              <a:gd name="adj" fmla="val 9356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61741" y="1764709"/>
            <a:ext cx="2459319" cy="471126"/>
            <a:chOff x="3386384" y="2739358"/>
            <a:chExt cx="2459319" cy="353344"/>
          </a:xfrm>
        </p:grpSpPr>
        <p:sp>
          <p:nvSpPr>
            <p:cNvPr id="23" name="Rectangle 22"/>
            <p:cNvSpPr/>
            <p:nvPr/>
          </p:nvSpPr>
          <p:spPr>
            <a:xfrm>
              <a:off x="3386384" y="2739358"/>
              <a:ext cx="658835" cy="23083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b="1" dirty="0" err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Pases</a:t>
              </a:r>
              <a:r>
                <a:rPr lang="en-US" sz="10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sz="1000" b="1" dirty="0" err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cortos</a:t>
              </a:r>
              <a:endParaRPr lang="en-US" sz="1000" b="1" dirty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  <a:p>
              <a:endParaRPr lang="en-US" sz="1000" b="1" dirty="0" smtClean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25" name="Group 104"/>
            <p:cNvGrpSpPr/>
            <p:nvPr/>
          </p:nvGrpSpPr>
          <p:grpSpPr>
            <a:xfrm flipV="1">
              <a:off x="3386386" y="2946958"/>
              <a:ext cx="2459317" cy="145744"/>
              <a:chOff x="5286904" y="1588980"/>
              <a:chExt cx="3087157" cy="291488"/>
            </a:xfrm>
          </p:grpSpPr>
          <p:sp>
            <p:nvSpPr>
              <p:cNvPr id="27" name="Rounded Rectangle 26"/>
              <p:cNvSpPr/>
              <p:nvPr/>
            </p:nvSpPr>
            <p:spPr>
              <a:xfrm rot="10800000">
                <a:off x="5286904" y="1650039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1800" dirty="0">
                  <a:latin typeface="FontAwesome" pitchFamily="2" charset="0"/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5286912" y="1588980"/>
                <a:ext cx="2523951" cy="291488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5612394" y="2797066"/>
              <a:ext cx="224420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0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83%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161740" y="2317955"/>
            <a:ext cx="2459320" cy="394171"/>
            <a:chOff x="3386384" y="3154290"/>
            <a:chExt cx="2459320" cy="295628"/>
          </a:xfrm>
        </p:grpSpPr>
        <p:sp>
          <p:nvSpPr>
            <p:cNvPr id="30" name="Rectangle 29"/>
            <p:cNvSpPr/>
            <p:nvPr/>
          </p:nvSpPr>
          <p:spPr>
            <a:xfrm>
              <a:off x="3386384" y="3154290"/>
              <a:ext cx="647613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b="1" dirty="0" err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Pases</a:t>
              </a:r>
              <a:r>
                <a:rPr lang="en-US" sz="10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 largos</a:t>
              </a:r>
            </a:p>
          </p:txBody>
        </p:sp>
        <p:grpSp>
          <p:nvGrpSpPr>
            <p:cNvPr id="33" name="Group 103"/>
            <p:cNvGrpSpPr/>
            <p:nvPr/>
          </p:nvGrpSpPr>
          <p:grpSpPr>
            <a:xfrm flipV="1">
              <a:off x="3386384" y="3314519"/>
              <a:ext cx="2459320" cy="135399"/>
              <a:chOff x="5286904" y="2082417"/>
              <a:chExt cx="3087157" cy="270799"/>
            </a:xfrm>
          </p:grpSpPr>
          <p:sp>
            <p:nvSpPr>
              <p:cNvPr id="35" name="Rounded Rectangle 34"/>
              <p:cNvSpPr/>
              <p:nvPr/>
            </p:nvSpPr>
            <p:spPr>
              <a:xfrm rot="10800000">
                <a:off x="5286904" y="2122786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1800" dirty="0">
                  <a:latin typeface="FontAwesome" pitchFamily="2" charset="0"/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5286912" y="2082417"/>
                <a:ext cx="2107841" cy="27079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5612394" y="3179869"/>
              <a:ext cx="224420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0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60%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161740" y="2794250"/>
            <a:ext cx="2459320" cy="351809"/>
            <a:chOff x="3386384" y="3511514"/>
            <a:chExt cx="2459320" cy="263857"/>
          </a:xfrm>
        </p:grpSpPr>
        <p:sp>
          <p:nvSpPr>
            <p:cNvPr id="38" name="Rectangle 37"/>
            <p:cNvSpPr/>
            <p:nvPr/>
          </p:nvSpPr>
          <p:spPr>
            <a:xfrm>
              <a:off x="3386384" y="3511514"/>
              <a:ext cx="1251946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b="1" dirty="0" err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Duelos</a:t>
              </a:r>
              <a:r>
                <a:rPr lang="en-US" sz="10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sz="1000" b="1" dirty="0" err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cuerpo</a:t>
              </a:r>
              <a:r>
                <a:rPr lang="en-US" sz="10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 a </a:t>
              </a:r>
              <a:r>
                <a:rPr lang="en-US" sz="1000" b="1" dirty="0" err="1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cuerpo</a:t>
              </a:r>
              <a:endParaRPr lang="en-US" sz="1000" b="1" dirty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39" name="Group 102"/>
            <p:cNvGrpSpPr/>
            <p:nvPr/>
          </p:nvGrpSpPr>
          <p:grpSpPr>
            <a:xfrm flipV="1">
              <a:off x="3386384" y="3660157"/>
              <a:ext cx="2459320" cy="115214"/>
              <a:chOff x="5286904" y="2613367"/>
              <a:chExt cx="3087157" cy="230428"/>
            </a:xfrm>
          </p:grpSpPr>
          <p:sp>
            <p:nvSpPr>
              <p:cNvPr id="41" name="Rounded Rectangle 40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1800" dirty="0">
                  <a:latin typeface="FontAwesome" pitchFamily="2" charset="0"/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5286912" y="2613368"/>
                <a:ext cx="1543571" cy="221191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5612394" y="3525511"/>
              <a:ext cx="224420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0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48%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161740" y="3270550"/>
            <a:ext cx="2459320" cy="336373"/>
            <a:chOff x="3386384" y="3868739"/>
            <a:chExt cx="2459320" cy="252280"/>
          </a:xfrm>
        </p:grpSpPr>
        <p:sp>
          <p:nvSpPr>
            <p:cNvPr id="44" name="Rectangle 43"/>
            <p:cNvSpPr/>
            <p:nvPr/>
          </p:nvSpPr>
          <p:spPr>
            <a:xfrm>
              <a:off x="3386384" y="3868739"/>
              <a:ext cx="750205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b="1" dirty="0" err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Duelos</a:t>
              </a:r>
              <a:r>
                <a:rPr lang="en-US" sz="10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sz="1000" b="1" dirty="0" err="1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áereos</a:t>
              </a:r>
              <a:endParaRPr lang="en-US" sz="1000" b="1" dirty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45" name="Group 102"/>
            <p:cNvGrpSpPr/>
            <p:nvPr/>
          </p:nvGrpSpPr>
          <p:grpSpPr>
            <a:xfrm flipV="1">
              <a:off x="3386384" y="4005805"/>
              <a:ext cx="2459320" cy="115214"/>
              <a:chOff x="5286904" y="2613366"/>
              <a:chExt cx="3087157" cy="230429"/>
            </a:xfrm>
          </p:grpSpPr>
          <p:sp>
            <p:nvSpPr>
              <p:cNvPr id="47" name="Rounded Rectangle 46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1800" dirty="0">
                  <a:latin typeface="FontAwesome" pitchFamily="2" charset="0"/>
                </a:endParaRPr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5286911" y="2613366"/>
                <a:ext cx="2107831" cy="23042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5612394" y="3871153"/>
              <a:ext cx="224420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0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60%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161748" y="3998637"/>
            <a:ext cx="2459319" cy="353476"/>
            <a:chOff x="3386384" y="2797066"/>
            <a:chExt cx="2459319" cy="265107"/>
          </a:xfrm>
        </p:grpSpPr>
        <p:sp>
          <p:nvSpPr>
            <p:cNvPr id="50" name="Rectangle 49"/>
            <p:cNvSpPr/>
            <p:nvPr/>
          </p:nvSpPr>
          <p:spPr>
            <a:xfrm>
              <a:off x="3386384" y="2797067"/>
              <a:ext cx="658835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b="1" dirty="0" err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Pases</a:t>
              </a:r>
              <a:r>
                <a:rPr lang="en-US" sz="10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sz="1000" b="1" dirty="0" err="1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cortos</a:t>
              </a:r>
              <a:endParaRPr lang="en-US" sz="1000" b="1" dirty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51" name="Group 104"/>
            <p:cNvGrpSpPr/>
            <p:nvPr/>
          </p:nvGrpSpPr>
          <p:grpSpPr>
            <a:xfrm flipV="1">
              <a:off x="3386386" y="2946958"/>
              <a:ext cx="2459317" cy="115215"/>
              <a:chOff x="5286904" y="1650037"/>
              <a:chExt cx="3087157" cy="230430"/>
            </a:xfrm>
          </p:grpSpPr>
          <p:sp>
            <p:nvSpPr>
              <p:cNvPr id="53" name="Rounded Rectangle 52"/>
              <p:cNvSpPr/>
              <p:nvPr/>
            </p:nvSpPr>
            <p:spPr>
              <a:xfrm rot="10800000">
                <a:off x="5286904" y="1650039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1800" dirty="0">
                  <a:latin typeface="FontAwesome" pitchFamily="2" charset="0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5286912" y="1650037"/>
                <a:ext cx="2523942" cy="230418"/>
              </a:xfrm>
              <a:prstGeom prst="round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2" name="Rectangle 51"/>
            <p:cNvSpPr/>
            <p:nvPr/>
          </p:nvSpPr>
          <p:spPr>
            <a:xfrm>
              <a:off x="5612394" y="2797066"/>
              <a:ext cx="224420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0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85%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161748" y="4474937"/>
            <a:ext cx="2459320" cy="367253"/>
            <a:chOff x="3386384" y="3154290"/>
            <a:chExt cx="2459320" cy="275440"/>
          </a:xfrm>
        </p:grpSpPr>
        <p:sp>
          <p:nvSpPr>
            <p:cNvPr id="56" name="Rectangle 55"/>
            <p:cNvSpPr/>
            <p:nvPr/>
          </p:nvSpPr>
          <p:spPr>
            <a:xfrm>
              <a:off x="3386384" y="3154290"/>
              <a:ext cx="647613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b="1" dirty="0" err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Pases</a:t>
              </a:r>
              <a:r>
                <a:rPr lang="en-US" sz="10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 largos</a:t>
              </a:r>
            </a:p>
          </p:txBody>
        </p:sp>
        <p:grpSp>
          <p:nvGrpSpPr>
            <p:cNvPr id="57" name="Group 103"/>
            <p:cNvGrpSpPr/>
            <p:nvPr/>
          </p:nvGrpSpPr>
          <p:grpSpPr>
            <a:xfrm flipV="1">
              <a:off x="3386384" y="3314516"/>
              <a:ext cx="2459320" cy="115214"/>
              <a:chOff x="5286904" y="2122786"/>
              <a:chExt cx="3087157" cy="230428"/>
            </a:xfrm>
          </p:grpSpPr>
          <p:sp>
            <p:nvSpPr>
              <p:cNvPr id="59" name="Rounded Rectangle 58"/>
              <p:cNvSpPr/>
              <p:nvPr/>
            </p:nvSpPr>
            <p:spPr>
              <a:xfrm rot="10800000">
                <a:off x="5286904" y="2122786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1800" dirty="0">
                  <a:latin typeface="FontAwesome" pitchFamily="2" charset="0"/>
                </a:endParaRPr>
              </a:p>
            </p:txBody>
          </p:sp>
          <p:sp>
            <p:nvSpPr>
              <p:cNvPr id="64" name="Rounded Rectangle 63"/>
              <p:cNvSpPr/>
              <p:nvPr/>
            </p:nvSpPr>
            <p:spPr>
              <a:xfrm>
                <a:off x="5286912" y="2122786"/>
                <a:ext cx="1571546" cy="230422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8" name="Rectangle 57"/>
            <p:cNvSpPr/>
            <p:nvPr/>
          </p:nvSpPr>
          <p:spPr>
            <a:xfrm>
              <a:off x="5612394" y="3179869"/>
              <a:ext cx="224420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0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57%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161748" y="4951240"/>
            <a:ext cx="2459320" cy="351809"/>
            <a:chOff x="3386384" y="3511514"/>
            <a:chExt cx="2459320" cy="263857"/>
          </a:xfrm>
        </p:grpSpPr>
        <p:sp>
          <p:nvSpPr>
            <p:cNvPr id="74" name="Rectangle 73"/>
            <p:cNvSpPr/>
            <p:nvPr/>
          </p:nvSpPr>
          <p:spPr>
            <a:xfrm>
              <a:off x="3386384" y="3511514"/>
              <a:ext cx="1251946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b="1" dirty="0" err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Duelos</a:t>
              </a:r>
              <a:r>
                <a:rPr lang="en-US" sz="10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sz="1000" b="1" dirty="0" err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cuerpo</a:t>
              </a:r>
              <a:r>
                <a:rPr lang="en-US" sz="10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 a </a:t>
              </a:r>
              <a:r>
                <a:rPr lang="en-US" sz="1000" b="1" dirty="0" err="1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cuerpo</a:t>
              </a:r>
              <a:endParaRPr lang="en-US" sz="1000" b="1" dirty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75" name="Group 102"/>
            <p:cNvGrpSpPr/>
            <p:nvPr/>
          </p:nvGrpSpPr>
          <p:grpSpPr>
            <a:xfrm flipV="1">
              <a:off x="3386384" y="3660157"/>
              <a:ext cx="2459320" cy="115214"/>
              <a:chOff x="5286904" y="2613367"/>
              <a:chExt cx="3087157" cy="230428"/>
            </a:xfrm>
          </p:grpSpPr>
          <p:sp>
            <p:nvSpPr>
              <p:cNvPr id="77" name="Rounded Rectangle 76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1800" dirty="0">
                  <a:latin typeface="FontAwesome" pitchFamily="2" charset="0"/>
                </a:endParaRPr>
              </a:p>
            </p:txBody>
          </p:sp>
          <p:sp>
            <p:nvSpPr>
              <p:cNvPr id="78" name="Rounded Rectangle 77"/>
              <p:cNvSpPr/>
              <p:nvPr/>
            </p:nvSpPr>
            <p:spPr>
              <a:xfrm>
                <a:off x="5286912" y="2613368"/>
                <a:ext cx="1439251" cy="221189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6" name="Rectangle 75"/>
            <p:cNvSpPr/>
            <p:nvPr/>
          </p:nvSpPr>
          <p:spPr>
            <a:xfrm>
              <a:off x="5612394" y="3525511"/>
              <a:ext cx="224420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0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45%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161748" y="5427544"/>
            <a:ext cx="2459320" cy="336380"/>
            <a:chOff x="3386384" y="3868739"/>
            <a:chExt cx="2459320" cy="252285"/>
          </a:xfrm>
        </p:grpSpPr>
        <p:sp>
          <p:nvSpPr>
            <p:cNvPr id="80" name="Rectangle 79"/>
            <p:cNvSpPr/>
            <p:nvPr/>
          </p:nvSpPr>
          <p:spPr>
            <a:xfrm>
              <a:off x="3386384" y="3868739"/>
              <a:ext cx="750205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b="1" dirty="0" err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Duelos</a:t>
              </a:r>
              <a:r>
                <a:rPr lang="en-US" sz="10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sz="1000" b="1" dirty="0" err="1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áereos</a:t>
              </a:r>
              <a:endParaRPr lang="en-US" sz="1000" b="1" dirty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81" name="Group 102"/>
            <p:cNvGrpSpPr/>
            <p:nvPr/>
          </p:nvGrpSpPr>
          <p:grpSpPr>
            <a:xfrm flipV="1">
              <a:off x="3386384" y="4005810"/>
              <a:ext cx="2459320" cy="115214"/>
              <a:chOff x="5286904" y="2613367"/>
              <a:chExt cx="3087157" cy="230430"/>
            </a:xfrm>
          </p:grpSpPr>
          <p:sp>
            <p:nvSpPr>
              <p:cNvPr id="83" name="Rounded Rectangle 82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1800" dirty="0">
                  <a:latin typeface="FontAwesome" pitchFamily="2" charset="0"/>
                </a:endParaRPr>
              </a:p>
            </p:txBody>
          </p:sp>
          <p:sp>
            <p:nvSpPr>
              <p:cNvPr id="84" name="Rounded Rectangle 83"/>
              <p:cNvSpPr/>
              <p:nvPr/>
            </p:nvSpPr>
            <p:spPr>
              <a:xfrm>
                <a:off x="5286912" y="2613368"/>
                <a:ext cx="2343160" cy="230429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2" name="Rectangle 81"/>
            <p:cNvSpPr/>
            <p:nvPr/>
          </p:nvSpPr>
          <p:spPr>
            <a:xfrm>
              <a:off x="5612394" y="3871153"/>
              <a:ext cx="224420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0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70%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39511" y="1759537"/>
            <a:ext cx="2459319" cy="353465"/>
            <a:chOff x="3386384" y="2797066"/>
            <a:chExt cx="2459319" cy="265098"/>
          </a:xfrm>
        </p:grpSpPr>
        <p:sp>
          <p:nvSpPr>
            <p:cNvPr id="86" name="Rectangle 85"/>
            <p:cNvSpPr/>
            <p:nvPr/>
          </p:nvSpPr>
          <p:spPr>
            <a:xfrm>
              <a:off x="3386384" y="2797066"/>
              <a:ext cx="658835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b="1" dirty="0" err="1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Pases</a:t>
              </a:r>
              <a:r>
                <a:rPr lang="en-US" sz="10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sz="1000" b="1" dirty="0" err="1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cortos</a:t>
              </a:r>
              <a:endParaRPr lang="en-US" sz="1000" b="1" dirty="0" smtClean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87" name="Group 104"/>
            <p:cNvGrpSpPr/>
            <p:nvPr/>
          </p:nvGrpSpPr>
          <p:grpSpPr>
            <a:xfrm flipV="1">
              <a:off x="3386386" y="2946948"/>
              <a:ext cx="2459317" cy="115216"/>
              <a:chOff x="5286904" y="1650039"/>
              <a:chExt cx="3087157" cy="230430"/>
            </a:xfrm>
          </p:grpSpPr>
          <p:sp>
            <p:nvSpPr>
              <p:cNvPr id="89" name="Rounded Rectangle 88"/>
              <p:cNvSpPr/>
              <p:nvPr/>
            </p:nvSpPr>
            <p:spPr>
              <a:xfrm rot="10800000">
                <a:off x="5286904" y="1650039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1800" dirty="0">
                  <a:latin typeface="FontAwesome" pitchFamily="2" charset="0"/>
                </a:endParaRPr>
              </a:p>
            </p:txBody>
          </p:sp>
          <p:sp>
            <p:nvSpPr>
              <p:cNvPr id="90" name="Rounded Rectangle 89"/>
              <p:cNvSpPr/>
              <p:nvPr/>
            </p:nvSpPr>
            <p:spPr>
              <a:xfrm>
                <a:off x="5286912" y="1650039"/>
                <a:ext cx="2440597" cy="230430"/>
              </a:xfrm>
              <a:prstGeom prst="round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8" name="Rectangle 87"/>
            <p:cNvSpPr/>
            <p:nvPr/>
          </p:nvSpPr>
          <p:spPr>
            <a:xfrm>
              <a:off x="5612394" y="2797066"/>
              <a:ext cx="224420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0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83%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539510" y="2235833"/>
            <a:ext cx="2459320" cy="372571"/>
            <a:chOff x="3386384" y="3154290"/>
            <a:chExt cx="2459320" cy="279428"/>
          </a:xfrm>
        </p:grpSpPr>
        <p:sp>
          <p:nvSpPr>
            <p:cNvPr id="92" name="Rectangle 91"/>
            <p:cNvSpPr/>
            <p:nvPr/>
          </p:nvSpPr>
          <p:spPr>
            <a:xfrm>
              <a:off x="3386384" y="3154290"/>
              <a:ext cx="647613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b="1" dirty="0" err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Pases</a:t>
              </a:r>
              <a:r>
                <a:rPr lang="en-US" sz="10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 largos</a:t>
              </a:r>
            </a:p>
          </p:txBody>
        </p:sp>
        <p:grpSp>
          <p:nvGrpSpPr>
            <p:cNvPr id="93" name="Group 103"/>
            <p:cNvGrpSpPr/>
            <p:nvPr/>
          </p:nvGrpSpPr>
          <p:grpSpPr>
            <a:xfrm flipV="1">
              <a:off x="3386384" y="3314520"/>
              <a:ext cx="2459320" cy="119198"/>
              <a:chOff x="5286904" y="2114818"/>
              <a:chExt cx="3087157" cy="238397"/>
            </a:xfrm>
          </p:grpSpPr>
          <p:sp>
            <p:nvSpPr>
              <p:cNvPr id="95" name="Rounded Rectangle 94"/>
              <p:cNvSpPr/>
              <p:nvPr/>
            </p:nvSpPr>
            <p:spPr>
              <a:xfrm rot="10800000">
                <a:off x="5286904" y="2122786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1800" dirty="0">
                  <a:latin typeface="FontAwesome" pitchFamily="2" charset="0"/>
                </a:endParaRPr>
              </a:p>
            </p:txBody>
          </p:sp>
          <p:sp>
            <p:nvSpPr>
              <p:cNvPr id="96" name="Rounded Rectangle 95"/>
              <p:cNvSpPr/>
              <p:nvPr/>
            </p:nvSpPr>
            <p:spPr>
              <a:xfrm>
                <a:off x="5286912" y="2114818"/>
                <a:ext cx="2107831" cy="238397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4" name="Rectangle 93"/>
            <p:cNvSpPr/>
            <p:nvPr/>
          </p:nvSpPr>
          <p:spPr>
            <a:xfrm>
              <a:off x="5612394" y="3179869"/>
              <a:ext cx="224420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0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66%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539510" y="2712124"/>
            <a:ext cx="2459320" cy="351802"/>
            <a:chOff x="3386384" y="3511514"/>
            <a:chExt cx="2459320" cy="263852"/>
          </a:xfrm>
        </p:grpSpPr>
        <p:sp>
          <p:nvSpPr>
            <p:cNvPr id="98" name="Rectangle 97"/>
            <p:cNvSpPr/>
            <p:nvPr/>
          </p:nvSpPr>
          <p:spPr>
            <a:xfrm>
              <a:off x="3386384" y="3511514"/>
              <a:ext cx="1251946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b="1" dirty="0" err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Duelos</a:t>
              </a:r>
              <a:r>
                <a:rPr lang="en-US" sz="10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sz="1000" b="1" dirty="0" err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cuerpo</a:t>
              </a:r>
              <a:r>
                <a:rPr lang="en-US" sz="10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 a </a:t>
              </a:r>
              <a:r>
                <a:rPr lang="en-US" sz="1000" b="1" dirty="0" err="1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cuerpo</a:t>
              </a:r>
              <a:endParaRPr lang="en-US" sz="1000" b="1" dirty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99" name="Group 102"/>
            <p:cNvGrpSpPr/>
            <p:nvPr/>
          </p:nvGrpSpPr>
          <p:grpSpPr>
            <a:xfrm flipV="1">
              <a:off x="3386384" y="3660151"/>
              <a:ext cx="2459320" cy="115215"/>
              <a:chOff x="5286904" y="2613366"/>
              <a:chExt cx="3087157" cy="230429"/>
            </a:xfrm>
          </p:grpSpPr>
          <p:sp>
            <p:nvSpPr>
              <p:cNvPr id="101" name="Rounded Rectangle 100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1800" dirty="0">
                  <a:latin typeface="FontAwesome" pitchFamily="2" charset="0"/>
                </a:endParaRPr>
              </a:p>
            </p:txBody>
          </p:sp>
          <p:sp>
            <p:nvSpPr>
              <p:cNvPr id="102" name="Rounded Rectangle 101"/>
              <p:cNvSpPr/>
              <p:nvPr/>
            </p:nvSpPr>
            <p:spPr>
              <a:xfrm>
                <a:off x="5286912" y="2613366"/>
                <a:ext cx="1717471" cy="22119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0" name="Rectangle 99"/>
            <p:cNvSpPr/>
            <p:nvPr/>
          </p:nvSpPr>
          <p:spPr>
            <a:xfrm>
              <a:off x="5612394" y="3525511"/>
              <a:ext cx="224420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0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55%</a:t>
              </a: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539510" y="3188427"/>
            <a:ext cx="2459320" cy="341681"/>
            <a:chOff x="3386384" y="3868739"/>
            <a:chExt cx="2459320" cy="256261"/>
          </a:xfrm>
        </p:grpSpPr>
        <p:sp>
          <p:nvSpPr>
            <p:cNvPr id="104" name="Rectangle 103"/>
            <p:cNvSpPr/>
            <p:nvPr/>
          </p:nvSpPr>
          <p:spPr>
            <a:xfrm>
              <a:off x="3386384" y="3868739"/>
              <a:ext cx="750205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b="1" dirty="0" err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Duelos</a:t>
              </a:r>
              <a:r>
                <a:rPr lang="en-US" sz="10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sz="1000" b="1" dirty="0" err="1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áereos</a:t>
              </a:r>
              <a:endParaRPr lang="en-US" sz="1000" b="1" dirty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105" name="Group 102"/>
            <p:cNvGrpSpPr/>
            <p:nvPr/>
          </p:nvGrpSpPr>
          <p:grpSpPr>
            <a:xfrm flipV="1">
              <a:off x="3386384" y="4005810"/>
              <a:ext cx="2459320" cy="119190"/>
              <a:chOff x="5286904" y="2605415"/>
              <a:chExt cx="3087157" cy="238382"/>
            </a:xfrm>
          </p:grpSpPr>
          <p:sp>
            <p:nvSpPr>
              <p:cNvPr id="107" name="Rounded Rectangle 106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1800" dirty="0">
                  <a:latin typeface="FontAwesome" pitchFamily="2" charset="0"/>
                </a:endParaRPr>
              </a:p>
            </p:txBody>
          </p:sp>
          <p:sp>
            <p:nvSpPr>
              <p:cNvPr id="108" name="Rounded Rectangle 107"/>
              <p:cNvSpPr/>
              <p:nvPr/>
            </p:nvSpPr>
            <p:spPr>
              <a:xfrm>
                <a:off x="5286910" y="2605415"/>
                <a:ext cx="1175923" cy="238382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>
            <a:xfrm>
              <a:off x="5612394" y="3871153"/>
              <a:ext cx="224420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0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38%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539519" y="3916518"/>
            <a:ext cx="2459319" cy="353475"/>
            <a:chOff x="3386384" y="2797066"/>
            <a:chExt cx="2459319" cy="265106"/>
          </a:xfrm>
        </p:grpSpPr>
        <p:sp>
          <p:nvSpPr>
            <p:cNvPr id="110" name="Rectangle 109"/>
            <p:cNvSpPr/>
            <p:nvPr/>
          </p:nvSpPr>
          <p:spPr>
            <a:xfrm>
              <a:off x="3386384" y="2797066"/>
              <a:ext cx="658835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b="1" dirty="0" err="1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Pases</a:t>
              </a:r>
              <a:r>
                <a:rPr lang="en-US" sz="10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sz="1000" b="1" dirty="0" err="1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cortos</a:t>
              </a:r>
              <a:endParaRPr lang="en-US" sz="1000" b="1" dirty="0" smtClean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111" name="Group 104"/>
            <p:cNvGrpSpPr/>
            <p:nvPr/>
          </p:nvGrpSpPr>
          <p:grpSpPr>
            <a:xfrm flipV="1">
              <a:off x="3386386" y="2946958"/>
              <a:ext cx="2459317" cy="115214"/>
              <a:chOff x="5286904" y="1650039"/>
              <a:chExt cx="3087157" cy="230428"/>
            </a:xfrm>
          </p:grpSpPr>
          <p:sp>
            <p:nvSpPr>
              <p:cNvPr id="113" name="Rounded Rectangle 112"/>
              <p:cNvSpPr/>
              <p:nvPr/>
            </p:nvSpPr>
            <p:spPr>
              <a:xfrm rot="10800000">
                <a:off x="5286904" y="1650039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1800" dirty="0">
                  <a:latin typeface="FontAwesome" pitchFamily="2" charset="0"/>
                </a:endParaRPr>
              </a:p>
            </p:txBody>
          </p:sp>
          <p:sp>
            <p:nvSpPr>
              <p:cNvPr id="114" name="Rounded Rectangle 113"/>
              <p:cNvSpPr/>
              <p:nvPr/>
            </p:nvSpPr>
            <p:spPr>
              <a:xfrm>
                <a:off x="5286911" y="1650039"/>
                <a:ext cx="2351823" cy="230428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2" name="Rectangle 111"/>
            <p:cNvSpPr/>
            <p:nvPr/>
          </p:nvSpPr>
          <p:spPr>
            <a:xfrm>
              <a:off x="5612394" y="2797066"/>
              <a:ext cx="224420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0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81%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539518" y="4392822"/>
            <a:ext cx="2450430" cy="367259"/>
            <a:chOff x="3386384" y="3154290"/>
            <a:chExt cx="2450430" cy="275444"/>
          </a:xfrm>
        </p:grpSpPr>
        <p:sp>
          <p:nvSpPr>
            <p:cNvPr id="116" name="Rectangle 115"/>
            <p:cNvSpPr/>
            <p:nvPr/>
          </p:nvSpPr>
          <p:spPr>
            <a:xfrm>
              <a:off x="3386384" y="3154290"/>
              <a:ext cx="647613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b="1" dirty="0" err="1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Pases</a:t>
              </a:r>
              <a:r>
                <a:rPr lang="en-US" sz="10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 largos</a:t>
              </a:r>
            </a:p>
          </p:txBody>
        </p:sp>
        <p:grpSp>
          <p:nvGrpSpPr>
            <p:cNvPr id="117" name="Group 103"/>
            <p:cNvGrpSpPr/>
            <p:nvPr/>
          </p:nvGrpSpPr>
          <p:grpSpPr>
            <a:xfrm flipV="1">
              <a:off x="3386384" y="3314521"/>
              <a:ext cx="1251946" cy="115213"/>
              <a:chOff x="5286904" y="2122787"/>
              <a:chExt cx="1571554" cy="230427"/>
            </a:xfrm>
          </p:grpSpPr>
          <p:sp>
            <p:nvSpPr>
              <p:cNvPr id="119" name="Rounded Rectangle 118"/>
              <p:cNvSpPr/>
              <p:nvPr/>
            </p:nvSpPr>
            <p:spPr>
              <a:xfrm rot="10800000">
                <a:off x="5286904" y="2122787"/>
                <a:ext cx="1571554" cy="230427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1800" dirty="0">
                  <a:latin typeface="FontAwesome" pitchFamily="2" charset="0"/>
                </a:endParaRPr>
              </a:p>
            </p:txBody>
          </p:sp>
          <p:sp>
            <p:nvSpPr>
              <p:cNvPr id="120" name="Rounded Rectangle 119"/>
              <p:cNvSpPr/>
              <p:nvPr/>
            </p:nvSpPr>
            <p:spPr>
              <a:xfrm>
                <a:off x="5286912" y="2122787"/>
                <a:ext cx="1543558" cy="230427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8" name="Rectangle 117"/>
            <p:cNvSpPr/>
            <p:nvPr/>
          </p:nvSpPr>
          <p:spPr>
            <a:xfrm>
              <a:off x="5612394" y="3179869"/>
              <a:ext cx="224420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0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56%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539518" y="4869117"/>
            <a:ext cx="2459320" cy="351809"/>
            <a:chOff x="3386384" y="3511514"/>
            <a:chExt cx="2459320" cy="263857"/>
          </a:xfrm>
        </p:grpSpPr>
        <p:sp>
          <p:nvSpPr>
            <p:cNvPr id="122" name="Rectangle 121"/>
            <p:cNvSpPr/>
            <p:nvPr/>
          </p:nvSpPr>
          <p:spPr>
            <a:xfrm>
              <a:off x="3386384" y="3511514"/>
              <a:ext cx="1251946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b="1" dirty="0" err="1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Duelos</a:t>
              </a:r>
              <a:r>
                <a:rPr lang="en-US" sz="10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sz="1000" b="1" dirty="0" err="1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cuerpo</a:t>
              </a:r>
              <a:r>
                <a:rPr lang="en-US" sz="10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 a </a:t>
              </a:r>
              <a:r>
                <a:rPr lang="en-US" sz="1000" b="1" dirty="0" err="1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cuerpo</a:t>
              </a:r>
              <a:endParaRPr lang="en-US" sz="1000" b="1" dirty="0" smtClean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123" name="Group 102"/>
            <p:cNvGrpSpPr/>
            <p:nvPr/>
          </p:nvGrpSpPr>
          <p:grpSpPr>
            <a:xfrm flipV="1">
              <a:off x="3386384" y="3660157"/>
              <a:ext cx="2459320" cy="115214"/>
              <a:chOff x="5286904" y="2613367"/>
              <a:chExt cx="3087157" cy="230428"/>
            </a:xfrm>
          </p:grpSpPr>
          <p:sp>
            <p:nvSpPr>
              <p:cNvPr id="125" name="Rounded Rectangle 124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1800" dirty="0">
                  <a:latin typeface="FontAwesome" pitchFamily="2" charset="0"/>
                </a:endParaRPr>
              </a:p>
            </p:txBody>
          </p:sp>
          <p:sp>
            <p:nvSpPr>
              <p:cNvPr id="126" name="Rounded Rectangle 125"/>
              <p:cNvSpPr/>
              <p:nvPr/>
            </p:nvSpPr>
            <p:spPr>
              <a:xfrm>
                <a:off x="5286912" y="2613368"/>
                <a:ext cx="2107821" cy="221187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4" name="Rectangle 123"/>
            <p:cNvSpPr/>
            <p:nvPr/>
          </p:nvSpPr>
          <p:spPr>
            <a:xfrm>
              <a:off x="5612394" y="3525511"/>
              <a:ext cx="224420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0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61%</a:t>
              </a: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539518" y="5345416"/>
            <a:ext cx="2459320" cy="341685"/>
            <a:chOff x="3386384" y="3868739"/>
            <a:chExt cx="2459320" cy="256264"/>
          </a:xfrm>
        </p:grpSpPr>
        <p:sp>
          <p:nvSpPr>
            <p:cNvPr id="128" name="Rectangle 127"/>
            <p:cNvSpPr/>
            <p:nvPr/>
          </p:nvSpPr>
          <p:spPr>
            <a:xfrm>
              <a:off x="3386384" y="3868739"/>
              <a:ext cx="750205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000" b="1" dirty="0" err="1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Duelos</a:t>
              </a:r>
              <a:r>
                <a:rPr lang="en-US" sz="10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sz="1000" b="1" dirty="0" err="1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áereos</a:t>
              </a:r>
              <a:endParaRPr lang="en-US" sz="1000" b="1" dirty="0" smtClean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129" name="Group 102"/>
            <p:cNvGrpSpPr/>
            <p:nvPr/>
          </p:nvGrpSpPr>
          <p:grpSpPr>
            <a:xfrm flipV="1">
              <a:off x="3386384" y="4005803"/>
              <a:ext cx="2459320" cy="119200"/>
              <a:chOff x="5286904" y="2605398"/>
              <a:chExt cx="3087157" cy="238401"/>
            </a:xfrm>
          </p:grpSpPr>
          <p:sp>
            <p:nvSpPr>
              <p:cNvPr id="131" name="Rounded Rectangle 130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1800" dirty="0">
                  <a:latin typeface="FontAwesome" pitchFamily="2" charset="0"/>
                </a:endParaRPr>
              </a:p>
            </p:txBody>
          </p:sp>
          <p:sp>
            <p:nvSpPr>
              <p:cNvPr id="132" name="Rounded Rectangle 131"/>
              <p:cNvSpPr/>
              <p:nvPr/>
            </p:nvSpPr>
            <p:spPr>
              <a:xfrm>
                <a:off x="5286912" y="2605398"/>
                <a:ext cx="1543558" cy="238401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0" name="Rectangle 129"/>
            <p:cNvSpPr/>
            <p:nvPr/>
          </p:nvSpPr>
          <p:spPr>
            <a:xfrm>
              <a:off x="5612394" y="3871153"/>
              <a:ext cx="224420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0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51%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722250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500"/>
                            </p:stCondLst>
                            <p:childTnLst>
                              <p:par>
                                <p:cTn id="96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1" grpId="0" animBg="1"/>
      <p:bldP spid="60" grpId="0"/>
      <p:bldP spid="62" grpId="0" animBg="1"/>
      <p:bldP spid="65" grpId="0"/>
      <p:bldP spid="67" grpId="0" animBg="1"/>
      <p:bldP spid="70" grpId="0"/>
      <p:bldP spid="7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TRANSICIÓN ATAQUE-DEFENSA</a:t>
            </a:r>
          </a:p>
        </p:txBody>
      </p:sp>
      <p:sp>
        <p:nvSpPr>
          <p:cNvPr id="9" name="Isosceles Triangle 8"/>
          <p:cNvSpPr/>
          <p:nvPr/>
        </p:nvSpPr>
        <p:spPr>
          <a:xfrm rot="10800000">
            <a:off x="4474136" y="5088496"/>
            <a:ext cx="201462" cy="270152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sz="1600" dirty="0" smtClean="0"/>
              <a:t>Actitud de líneas</a:t>
            </a:r>
            <a:endParaRPr lang="es-ES" sz="1600" dirty="0"/>
          </a:p>
        </p:txBody>
      </p:sp>
      <p:pic>
        <p:nvPicPr>
          <p:cNvPr id="4" name="Wuy33y65qQg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54442" y="1363270"/>
            <a:ext cx="7640848" cy="429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86571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86664" y="3968028"/>
            <a:ext cx="0" cy="2889972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86664" y="2825611"/>
            <a:ext cx="0" cy="1124100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86664" y="0"/>
            <a:ext cx="0" cy="2825611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69"/>
          <p:cNvGrpSpPr/>
          <p:nvPr/>
        </p:nvGrpSpPr>
        <p:grpSpPr>
          <a:xfrm>
            <a:off x="644107" y="2439975"/>
            <a:ext cx="3874553" cy="816221"/>
            <a:chOff x="644107" y="1330751"/>
            <a:chExt cx="3874553" cy="816221"/>
          </a:xfrm>
        </p:grpSpPr>
        <p:sp>
          <p:nvSpPr>
            <p:cNvPr id="9" name="Rounded Rectangle 8"/>
            <p:cNvSpPr/>
            <p:nvPr/>
          </p:nvSpPr>
          <p:spPr>
            <a:xfrm>
              <a:off x="644107" y="1384863"/>
              <a:ext cx="3725972" cy="762109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44107" y="1330751"/>
              <a:ext cx="3725972" cy="76210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4322531" y="1607670"/>
              <a:ext cx="183987" cy="208271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38"/>
          <p:cNvGrpSpPr/>
          <p:nvPr/>
        </p:nvGrpSpPr>
        <p:grpSpPr>
          <a:xfrm>
            <a:off x="1493735" y="2561579"/>
            <a:ext cx="2621652" cy="580455"/>
            <a:chOff x="885153" y="1438589"/>
            <a:chExt cx="2621652" cy="580455"/>
          </a:xfrm>
        </p:grpSpPr>
        <p:sp>
          <p:nvSpPr>
            <p:cNvPr id="13" name="TextBox 12"/>
            <p:cNvSpPr txBox="1"/>
            <p:nvPr/>
          </p:nvSpPr>
          <p:spPr>
            <a:xfrm>
              <a:off x="885153" y="1438589"/>
              <a:ext cx="1207446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Subcampeonato</a:t>
              </a:r>
              <a:endParaRPr lang="en-US" sz="1400" b="1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85153" y="1649712"/>
              <a:ext cx="2621652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 defTabSz="914400">
                <a:spcBef>
                  <a:spcPct val="20000"/>
                </a:spcBef>
                <a:defRPr/>
              </a:pPr>
              <a:r>
                <a:rPr lang="en-US" sz="1200" dirty="0" err="1" smtClean="0">
                  <a:solidFill>
                    <a:schemeClr val="accent3">
                      <a:lumMod val="50000"/>
                    </a:schemeClr>
                  </a:solidFill>
                </a:rPr>
                <a:t>Decada</a:t>
              </a: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</a:rPr>
                <a:t> de Oro. Los </a:t>
              </a:r>
              <a:r>
                <a:rPr lang="en-US" sz="1200" dirty="0" err="1" smtClean="0">
                  <a:solidFill>
                    <a:schemeClr val="accent3">
                      <a:lumMod val="50000"/>
                    </a:schemeClr>
                  </a:solidFill>
                </a:rPr>
                <a:t>resultados</a:t>
              </a: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sz="1200" dirty="0" err="1" smtClean="0">
                  <a:solidFill>
                    <a:schemeClr val="accent3">
                      <a:lumMod val="50000"/>
                    </a:schemeClr>
                  </a:solidFill>
                </a:rPr>
                <a:t>en</a:t>
              </a: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sz="1200" dirty="0" err="1" smtClean="0">
                  <a:solidFill>
                    <a:schemeClr val="accent3">
                      <a:lumMod val="50000"/>
                    </a:schemeClr>
                  </a:solidFill>
                </a:rPr>
                <a:t>primera</a:t>
              </a: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sz="1200" dirty="0" err="1" smtClean="0">
                  <a:solidFill>
                    <a:schemeClr val="accent3">
                      <a:lumMod val="50000"/>
                    </a:schemeClr>
                  </a:solidFill>
                </a:rPr>
                <a:t>división</a:t>
              </a: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sz="1200" dirty="0" err="1" smtClean="0">
                  <a:solidFill>
                    <a:schemeClr val="accent3">
                      <a:lumMod val="50000"/>
                    </a:schemeClr>
                  </a:solidFill>
                </a:rPr>
                <a:t>fueron</a:t>
              </a: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sz="1200" dirty="0" err="1" smtClean="0">
                  <a:solidFill>
                    <a:schemeClr val="accent3">
                      <a:lumMod val="50000"/>
                    </a:schemeClr>
                  </a:solidFill>
                </a:rPr>
                <a:t>realmente</a:t>
              </a: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sz="1200" dirty="0" err="1" smtClean="0">
                  <a:solidFill>
                    <a:schemeClr val="accent3">
                      <a:lumMod val="50000"/>
                    </a:schemeClr>
                  </a:solidFill>
                </a:rPr>
                <a:t>aceptables</a:t>
              </a:r>
              <a:endParaRPr lang="en-US" sz="12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15" name="Oval 14"/>
          <p:cNvSpPr>
            <a:spLocks noChangeAspect="1"/>
          </p:cNvSpPr>
          <p:nvPr/>
        </p:nvSpPr>
        <p:spPr>
          <a:xfrm>
            <a:off x="765175" y="2544381"/>
            <a:ext cx="579038" cy="562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FontAwesome" pitchFamily="2" charset="0"/>
              </a:rPr>
              <a:t></a:t>
            </a:r>
            <a:endParaRPr lang="en-US" b="1" dirty="0" smtClean="0">
              <a:solidFill>
                <a:schemeClr val="accent3">
                  <a:lumMod val="50000"/>
                </a:schemeClr>
              </a:solidFill>
              <a:latin typeface="FontAwesome" pitchFamily="2" charset="0"/>
            </a:endParaRPr>
          </a:p>
        </p:txBody>
      </p:sp>
      <p:grpSp>
        <p:nvGrpSpPr>
          <p:cNvPr id="16" name="Group 93"/>
          <p:cNvGrpSpPr/>
          <p:nvPr/>
        </p:nvGrpSpPr>
        <p:grpSpPr>
          <a:xfrm flipH="1">
            <a:off x="4645253" y="3564779"/>
            <a:ext cx="3874553" cy="816221"/>
            <a:chOff x="644107" y="1330751"/>
            <a:chExt cx="3874553" cy="816221"/>
          </a:xfrm>
        </p:grpSpPr>
        <p:sp>
          <p:nvSpPr>
            <p:cNvPr id="17" name="Rounded Rectangle 16"/>
            <p:cNvSpPr/>
            <p:nvPr/>
          </p:nvSpPr>
          <p:spPr>
            <a:xfrm>
              <a:off x="644107" y="1384863"/>
              <a:ext cx="3725972" cy="762109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44107" y="1330751"/>
              <a:ext cx="3725972" cy="76210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Isosceles Triangle 18"/>
            <p:cNvSpPr/>
            <p:nvPr/>
          </p:nvSpPr>
          <p:spPr>
            <a:xfrm rot="5400000">
              <a:off x="4322531" y="1607670"/>
              <a:ext cx="183987" cy="208271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38"/>
          <p:cNvGrpSpPr/>
          <p:nvPr/>
        </p:nvGrpSpPr>
        <p:grpSpPr>
          <a:xfrm flipH="1">
            <a:off x="5106109" y="3686383"/>
            <a:ext cx="2621652" cy="580455"/>
            <a:chOff x="885153" y="1438589"/>
            <a:chExt cx="2621652" cy="580455"/>
          </a:xfrm>
        </p:grpSpPr>
        <p:sp>
          <p:nvSpPr>
            <p:cNvPr id="21" name="TextBox 20"/>
            <p:cNvSpPr txBox="1"/>
            <p:nvPr/>
          </p:nvSpPr>
          <p:spPr>
            <a:xfrm>
              <a:off x="885153" y="1438589"/>
              <a:ext cx="1492396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Lendoiro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presidente</a:t>
              </a:r>
              <a:endParaRPr lang="en-US" sz="14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85153" y="1649712"/>
              <a:ext cx="2621652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 algn="r" defTabSz="914400">
                <a:spcBef>
                  <a:spcPct val="20000"/>
                </a:spcBef>
                <a:defRPr/>
              </a:pPr>
              <a:r>
                <a:rPr lang="en-US" sz="1200" dirty="0" err="1" smtClean="0">
                  <a:solidFill>
                    <a:schemeClr val="accent4">
                      <a:lumMod val="50000"/>
                    </a:schemeClr>
                  </a:solidFill>
                </a:rPr>
                <a:t>Histórica</a:t>
              </a:r>
              <a:r>
                <a:rPr lang="en-US" sz="12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1200" dirty="0" err="1" smtClean="0">
                  <a:solidFill>
                    <a:schemeClr val="accent4">
                      <a:lumMod val="50000"/>
                    </a:schemeClr>
                  </a:solidFill>
                </a:rPr>
                <a:t>asamblea</a:t>
              </a:r>
              <a:r>
                <a:rPr lang="en-US" sz="1200" dirty="0" smtClean="0">
                  <a:solidFill>
                    <a:schemeClr val="accent4">
                      <a:lumMod val="50000"/>
                    </a:schemeClr>
                  </a:solidFill>
                </a:rPr>
                <a:t>  de </a:t>
              </a:r>
              <a:r>
                <a:rPr lang="en-US" sz="1200" dirty="0" err="1" smtClean="0">
                  <a:solidFill>
                    <a:schemeClr val="accent4">
                      <a:lumMod val="50000"/>
                    </a:schemeClr>
                  </a:solidFill>
                </a:rPr>
                <a:t>carácter</a:t>
              </a:r>
              <a:r>
                <a:rPr lang="en-US" sz="12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1200" dirty="0" err="1" smtClean="0">
                  <a:solidFill>
                    <a:schemeClr val="accent4">
                      <a:lumMod val="50000"/>
                    </a:schemeClr>
                  </a:solidFill>
                </a:rPr>
                <a:t>abierto</a:t>
              </a:r>
              <a:r>
                <a:rPr lang="en-US" sz="1200" dirty="0" smtClean="0">
                  <a:solidFill>
                    <a:schemeClr val="accent4">
                      <a:lumMod val="50000"/>
                    </a:schemeClr>
                  </a:solidFill>
                </a:rPr>
                <a:t> y popular  </a:t>
              </a:r>
              <a:r>
                <a:rPr lang="en-US" sz="1200" dirty="0" err="1" smtClean="0">
                  <a:solidFill>
                    <a:schemeClr val="accent4">
                      <a:lumMod val="50000"/>
                    </a:schemeClr>
                  </a:solidFill>
                </a:rPr>
                <a:t>en</a:t>
              </a:r>
              <a:r>
                <a:rPr lang="en-US" sz="1200" dirty="0" smtClean="0">
                  <a:solidFill>
                    <a:schemeClr val="accent4">
                      <a:lumMod val="50000"/>
                    </a:schemeClr>
                  </a:solidFill>
                </a:rPr>
                <a:t> el </a:t>
              </a:r>
              <a:r>
                <a:rPr lang="en-US" sz="1200" dirty="0" err="1" smtClean="0">
                  <a:solidFill>
                    <a:schemeClr val="accent4">
                      <a:lumMod val="50000"/>
                    </a:schemeClr>
                  </a:solidFill>
                </a:rPr>
                <a:t>colegio</a:t>
              </a:r>
              <a:r>
                <a:rPr lang="en-US" sz="1200" dirty="0" smtClean="0">
                  <a:solidFill>
                    <a:schemeClr val="accent4">
                      <a:lumMod val="50000"/>
                    </a:schemeClr>
                  </a:solidFill>
                </a:rPr>
                <a:t> de los </a:t>
              </a:r>
              <a:r>
                <a:rPr lang="en-US" sz="1200" dirty="0" err="1" smtClean="0">
                  <a:solidFill>
                    <a:schemeClr val="accent4">
                      <a:lumMod val="50000"/>
                    </a:schemeClr>
                  </a:solidFill>
                </a:rPr>
                <a:t>Salesianos</a:t>
              </a:r>
              <a:r>
                <a:rPr lang="en-US" sz="12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endParaRPr lang="en-US" sz="12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sp>
        <p:nvSpPr>
          <p:cNvPr id="23" name="Oval 22"/>
          <p:cNvSpPr>
            <a:spLocks noChangeAspect="1"/>
          </p:cNvSpPr>
          <p:nvPr/>
        </p:nvSpPr>
        <p:spPr>
          <a:xfrm flipH="1">
            <a:off x="7861263" y="3664603"/>
            <a:ext cx="579038" cy="562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FontAwesome" pitchFamily="2" charset="0"/>
              </a:rPr>
              <a:t></a:t>
            </a:r>
            <a:endParaRPr lang="en-US" b="1" dirty="0" smtClean="0">
              <a:solidFill>
                <a:schemeClr val="accent4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86304" y="2598918"/>
            <a:ext cx="730969" cy="43088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en-US" sz="2800" b="1" dirty="0" smtClean="0">
                <a:solidFill>
                  <a:schemeClr val="accent3"/>
                </a:solidFill>
              </a:rPr>
              <a:t>1950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82112" y="3706931"/>
            <a:ext cx="730969" cy="43088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en-US" sz="2800" b="1" dirty="0" smtClean="0">
                <a:solidFill>
                  <a:schemeClr val="accent4"/>
                </a:solidFill>
              </a:rPr>
              <a:t>1988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AutoShape 2" descr="Resultado de imagen de helenio herrera y suarez deportivo coruñ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4" descr="Resultado de imagen de helenio herrera y suarez deportivo coruñ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6" descr="Resultado de imagen de helenio herrera y suarez deportivo coruñ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4" name="AutoShape 8" descr="data:image/jpeg;base64,/9j/4AAQSkZJRgABAQAAAQABAAD/2wCEAAkGBxQSEhUUExQWFRUWGBoYGBgYGBcdGhkYGBoaFxgYFxoaHCggGBolHBcXITEhJSkrLi4uFx8zODMsNygtLisBCgoKDg0OGxAQGiwcHCQsLCwsLCwsLCwsLCwsLCwsLCwsLCwsLCwsLCwsLCwsLSwsLCwsLCwsLC00MCwsKywsN//AABEIAScAqwMBIgACEQEDEQH/xAAcAAACAgMBAQAAAAAAAAAAAAAEBQMGAQIHAAj/xAA9EAABAwIEAwYFAgUCBgMAAAABAAIRAyEEEjFBBVFhBhMicYGRMqGx0fBCwQcjUuHxFGIVJDNygpIWU3P/xAAaAQACAwEBAAAAAAAAAAAAAAABAgADBAUG/8QAKREAAgIBBAEDAwUBAAAAAAAAAAECEQMEEiExQRNRYQUiMhRxgbHRYv/aAAwDAQACEQMRAD8AeYDhNSo0Oa2x3kD7pkzgNTctHr/ZVntVUeyhhMrnNB76criJgtN+e6jodl8W8NcWgBwBBfWZJB0PxSuUlzSR0sX07HLAs08ijfuWerw19N2UguMagEhe7gg+IEeYRHazjlbDGi2kWZXMJktzSQQLGdEbjHGo2g86uotJjmbkrRBK6Ofn0rx4ll8PoCYxHYbAlwzWa3+p1lvgqDfE99mMGZx2tskeJxtXGVMrQY/QwRAA3P3Tt1wHR6N5rk3UV2ywsNEa16cj/c37osULSIcOYSRnZOpF3sB5X+qgwNLEUKwY1pLtcv6XDczoB1sUKflGyWkwNP0520WFzLIV7NU5dQlCvwZTOBzmV/F07oUsTrG4YyBF9PdBnGNGIGGZSa8gS97j8O7jpcAQPMoAx4p5G68ciuoyNlLUw7WAGtVp0p0D3AH2TOkGurzlAaJIAH9IMErneHwlTHV3y8Nc4Oe5zpIa0XIgXgTEJJccI2aDRxzqU5yqMS2YqmWOyyDYEEaEG4Q5CK43x6lQrU6LqPeeCnneDFjYZBF41213K3x+FyVHNGg08iJ/t6KVZl1GGeJKUun0AALORTQswk2mfeDmlz30WO7jZT5FgtQcQ7yMNW/edfkswtJHJBwCsgq7WtnDYX/vqj5NTfDdscN3dMPw9R7mMa0nwR4QJjx6eiWdrB/yeF//AFqfRP8AA9lqPdUnNwzqpfTDnO74tAcRpHW6ME9z2+yPRQlg/QY/WTfLqiD+ITB/y2UQ3I6ByBLT+6s/CMEKtDDudoKLBHoq72+mMMS0NOV4yzMQW2newVp7OVA3B0CdqQ+Q2G5V8Y3kZn1VPQ4v3f8AYL2zGTCFrbAua2OmsfJD9iKTW0X1DAJdlk8hED1JR/F8uKo1KbJzCCAQRJaZgT7eqrHZvibaealWH8t+si7XCLkenona2zV9AwJ5NHKEO07r4L0/EhrZeQzQeIjU7KI8Uo//AGs/9gk+LwbKlJ4GIpZXVA8G0NECx8Wut+qq2JphpIa4PH9QBAPQTr5ppzcfBXpdHHKvubTLTx7tA6i8BgY5pYHAmdyeW1kFje2MPbkb4ARmLtSNwBsl/aVkGjmtFFk87SpC+jgqtJrgHvdlcXvMMptcY8I563KROUpUi949NixRlONvn+R7xzj9OhAjvHuGYN0AB0Lp/wAquVO2rrkUaebSZJtrExJWnGg3/iB774O8bmn+iBr0+xRvbNlAURlFLPnHd93lks3mBolk5O3dUWYcGCDxxlBycvN8GmM7UuGEbW7tmZ9R9LWwAbMg6ql8H4scK81A1rzkLYcbXiZ9lf8AsdRY/BkPa13jfGYA/pGk6FVDsZRms8ZGvcKFQta5ocC8AZbHW/1SSTe132acDw48eaLjwnz8rwh1xPjtM4vD034Wk8/ycrzqzvcptbQF1kfx/F0MIXVK81H1HuyU2nUTYuOgEfhVb7U24pSsBfDW5XFo2UHb6/EnCqSKf8oTypkDMR6lyMpNJlMdDiyyxbutrk1/gbS7c4dxithe7Z/WxwJb1IgSAOXLQp9jsPRoMNatU/kiC2JzPkSBHNbnhOBY6m4twzSXAYcyPGYlua/jMibqr/xWqVA/DNcbNpOd0L5hx8wA0f8AkpTUW2Zo6bT6rUQhjg4Lm/49iRvbbBudldh6zWaZ8zSR1LQ76SnFeg3KypTcKlKoJY8b9D1+yWcU7KYVmAfUa0DLRFRlYPJL328JEwQTYDqhOwVcnCYlh+GnUY5m8F1nAecT6oRTbqXkGt0emnp5ZsCcdrp35GpH5+yidr/ZSgrBIUpHnVIg7ScPq1cLhxSpuqFtWoXBoLoBbEmOqFo4DieUNDMSABAGYNAgQAJcIT2u+oGxTkusWtzZRM6k8h8R1s0qLHYtzNXvL7tDnOLmSSQD3Z+KR4YibyjDDu5to7uD6nLFhWLYml7qxn2q4RWr08MGMzOYIfLmiCQ3+oiTY6IsvGFwtDvpa+m3QGYO+kg2+irODwWIaWvqtnNVBBNS7ZJAfUYLZJ2ExaVHxLjjg8BxFQPGQh/6Xgw+pIAlsZXAadBdaowUXZmyaqc8SxvpOwn/AIqKtYVy51N1I5XFp8NSLttEGQ5qmxXEMLXOao7uKpnM4Aljo0zdY36KpcRxjS0MpuBay0gET4yA6NpAB/8AIIGlibAEmJBcJ1N79DBPurHFSXJVhyTxy3RdMvDOEBwLm4jDloAJdn0B0JGywzF4egf5ZOKrfpABFMHmZu4qnipy3t0I2HVajEHrp19kixRRrnrs847W+PgvHFq9PEik84mgx/dgPDnR49T6AlIu3WNpVK1Puqjag7trXEQWWJ3nWSq/Ucbm6HcSDInmptSdopnklOKg+l0XmlXGJwwqYrNRdTysbiIzNe13w5wLkSPi0vrqhDwRkeHF4aTceOJEwTOyWM47UfSDHus0uy6XDj8JjUTNkj4y17biWuEbmQZnbSDokljhJ2y/Drc+JbYvg6n2arU6NJtJ1ak97qrv+m8OAljoLz+kWNzvA3Snsnwt9Gs57auHqHu6jWtZVDiX6tEcrLlD6r3vLnOLnP1k/FJ/VzuicJja1KqzIWBzYLS1rsrY3IaB4hqT0OsqbI8fAv6nL9//AH2dT492crV8ZTxLO6yN7kul8EFhDnj0WO0GBZjnPJc1hp1HMpVRdr2gNJZUAvAcTDhyUPAe1xrPDM3eEgB2QCCTIDjMDLrqNk+4k2ln7sD+cG5rCJYJvydG8XuLIPGufkSWtzrY4unBcFCpdhXz/Mr0GM5sJe4idA3KI9VZeNYGli6TaLnOYaQijVdLjpB73ch0D2UsfnRZ2VaxxSaoqzfWNTknGbdbeqRTj2JxZ8BdSFKZnvwWD/dl1n0lWfA4KnhqAoUzm8WepUiM79LDZoFgty2TKw8oKCj0DWfV8+qhslSXx5/cim/VYy+S2UDy6bCR5oSOahxiKvd91IqS4kgtMtG3iaLkRMnQSlI47hqWc0Z77PPigls2zsDjJbyAP6kr4nSpl4eHvL4klp8IAiKTXDxbhzrbjol2N4vT7yZcR4QHOALrN8P6rMBiLGPNW41SOht5LDgeI4gNL6hLjmflL2kMyjwwIEZiSDeBEqqY7GEvIyluo1MtMyQOQ0EdCt+I8eq5SwAgODQHyCS0tGb4bRN0t4ex1R4ZY3kX57yVbY6gGZTeYkgW0/3X91vSaDaE+PCe8sBL7ZjmOUQMoG8lMcL2SsPEQegEfnkh6g6xFX7o8vafS6yzDn8n2V8wfZYAgkkxsm+H4JTBs0CPVBysZRSOXNwLjoD7HkiHcKc0SWPO8Rbb1C6l/o2gaKCvhxcfulcmGkcvfXexw/lNaRoQDNt55pdVoVKhMlzpvBdM2zfQbLqFfANJgi3lpz/ZA/8ADGtdIahuYdsShNqUWAsfQeRILi11xHxaiYJjylAYjjlIVZGDo5C2HU5dDjbxg6h17jddDqcLY43aOc9Yj7pPiuzFN0mJN8oOl+am8mxFcZQouAq4F9WhU1dTc7NmBID3MIA+HdscirxhsM3E43DVqlqlFmVzgXA1DBaHFg+EEEi+shc6xvCalAwM0aExpJ/sBKuH8N8cTUl5BMb7G99bGGhMpJlc4VyW/iWCFMCNDPhkmL8zt06IEKwcZeIANpm+vUCOdikJIi0+p09FJKmczKqZERZROCmJUbtdFWVGqiMKaFqWDkkkMkV/EcXptfSa1jjDyXkCSGTJcRGpIm+uXRV2m6g5zgAXzmaM8jIBcFkTefS6E4tiC+tUIdkElobs5xHicBIuIiTMQlzKRbvfor0dVLyHPBmJjU6+u4V07BYAEmpUjxQGyBaOXuFRmEgfhVv7KY/I3KSbPJ9ICEuiyKOmUcI0AR+0ecIxrANEv4fiAQD0EI2qZCSxmiVtQLzapUDRGuvVaPejYKCqlRL6z/z7rDql7/VQvrbQg2FI2LydVG+p0UZq7bD59VCTIUDRI5ygrvFhEfVSl+yFrPEDVQKQHicK17HNcJDhH4VNwfgbKbG5RFpJETM/ESfaAh6jtp/AnPD8S1tEl2jQHbTE66oJ8kyfiMOLYclrSMxY3aY2DQf+0DbeUmYUzwWKNUz4S1oBLTJcR/UADa+3RA4ygWPIP4NldM5GZeQfKVq4rZxUZMquzOaFYtyWXLTMqZsZHHaecOqkvzQXNz/1+IkhnKXEyeq1pOnVM8bw40KlRjRDWlwDXBrrST4XatPP2Sym+ToBy6eq0o7IZScjsFiixwvaL+SVMdCnoklwRfQY9nY+ztf+W2NQADHMa/VWBh5qq9kGEUmzaTb5K2tpghZ75LJGjnklYLbE3Wr/AC9V5w6mEyFNSy0ke6FeLuM+QlEGPyVHWbChEAvdynTktGE+ay4uzWEi8Qf2UFJ7p+F4GmnJAYlJvp0QWIN4HVHVXcpHogcTvHvKAULn1JMeYTOniQ3B4hxmGUnGw5beaVE7zcIbtFjXUsBiTmyy1rBzJc5oI05TZCPYciuJbuw1YPoNqgAZwJk+jf8AC0xT3Fxk33Sz+D7iMMZ0nw8uf15SnuPwseIEEdFdNnIzoXFRvct3qIApKMhgrGRbNat8hSSSCjj/ABHitSm2pSc0eOo5wcD4i3O9pAMSPECSRrpoltMb6dB9F1Hj/YyhiyytQf3ckF+UZmuGoe0TZwJmBYqhcSwfcPNI5szZGY2DpvmA2EeuqthNPo7zjQJTPJWfsrwJ2JeB+kEElVvC0S4732jXp7Lt3YThTaOHFhLrk6z5ppPgVDfCYAUx5chbkjTTEDb0WZM2uENi8YKYJdYD9/2VI3LJXfhP5ZCOk7pDxLtlTpggNJOkfmoVYq9uKpMgQAfknRK9y9VCRuosRVsNZ8yqN/8ANag2BWh7auNoaTPX8hSmFIueYCwm7hvzN1HicTGUaTUj0OyrXD+OVKroDSSSPJv3U3EsWaeTNIIdmdYaNkwN4sElj7CwYjFZQ7eCgK9QEX13291Xanami6cxjMVvU7QUSZDtRKDsZRGxG5P089fVVf8AiFXLqNGkLuqVdL3AGvuVYKWNY4DK5vi0ki/lzUuF4S6rjKFUtJp0qZMw2MxzCDOto8lIumJlkox5LT2a4W3C4SnRDibS/aHOMkdI09FnEtOhRT6wn6hA1n8vz7p07Zxssr5BnhatasvctMybgzEjGwpRTUWdauqnmq5NDxN6LC14DbNAg9CNEv7bcCGJwr3saO9oguBsPD+pvW0lV7iPHKtSq6jQcWE2c7kJuQuk8PpxRAeJLm+Ic5EFJBnoMkaOIcHwcmnJIbmItzgGI5wAu6cJo5abQLWQ+H4Th2AMZQptay7TFw7Q69N0yaYFhcKxuyqjWu+Ba8REKq8cqWeHE6SdI9DNj5qxYps7D2EpVV4Wy5Op2A3/AHPnogPHjs5vW4XiKrvBSdvEjbmZQbcBUY+Htc24/TO/2ldXawtmwHmVDiKR1kc5I+idTI+WcrxDQJs6Js4tiwO42TXAV+9qDMwAmAIaALAAekBO+OYAv3ObaAAp+E8KfbNAvNgN90jlZbwkMeEcOa1pywPYKr9sqndtknNJtb7LoFCgQ081R+3WHlt9osp0JB3I5riagJJJg8gEM2nm0Nx+WVo4VwOnVmZBnp/lSYzswwC1UiJcJjXpCb1EW1yVrA4qpSqNdJIaQfuF3fs+wuw1J5a5uYTeN5XJOC8DfUdTaIJc4DXre8WsCvoSjQDWNYBZrQB6CEsnfRk1n4qIDQw4iSEt4rRDIItM2T7LCRcZebToFFwczIvtFc2RuAwQcZKCAunHC6g0TozwVvkNp8PZyW5wTeSIa5bFJKjZFI5NgeFPo4urVLC5jwMrhcNM3B5Lobq8iRuEsDO6a9rgSJvefDFivcKrNIgZiBPxbSdJ6KqJ2J/dyMcPU97/AJdGMqe6W1+nqpG1RHWE5XRPM31P5oty+PP8t5IRrvVaCvJRBQY4iCl1Z97botul/dA1PNEBqMO2xIkzbzP2TSjRAS1jmtNz+Hkm9F48phEEjaoIaqbx5weXDbT/ACrdjj4VSOJCSdSNz1SyGxdld4c3K7wknSPIappUqFw2PO3yQnD6UTykn1P7Qi8XAFtdNfz8KqdmgP7G4MOxNrQCfJsgn3gj1XTiqZ/DrCmKlQxszrIANtoVxe9Ww6OfqZXOjx0SLjgsnNV9kj40rErMOX8RSLIzh1SH+aClbNebEKJGVOmWqm9bZ0rweIJbdEh4SzNcJWiHH0hlDiJAsf2KCZUYC0NNj9iU1qu/lO55Ujw+HGckAAt0tzuPqs0GdaHKCHuufuoqgO3L2WQ5eDp1/PurBjQuLZA308lJhaZjTzWpMn90dSty/OaexZEZMckHicQAD5Kd+IYDL8wbGwVWdiDXfGlNp/8AYjT0RsCiT8Hc+tiMx+Bsluscp6q50ad781WMQxzWTTIa4e0ciocN2je0RVFxqbiOpHLqonQZR3dFp4hZp8lTcUAcxP5tKPxnHBlBmJ6giDuDukHEOLscA2bDS19Zi3mlkw44tA3DgQTa2k6z9kRjX2Ec1nh72lrtv2KFxMuJHp+ctlWy06N2OpinhWf7i5/uYHyCbuel+DOSkxvJoWz66tSOPknbbCXVUp4s63VEGsluPdmVi6M2SXAFCyFgKQNsgigIwtaBCPZUkJXTTSm4ABVyZfj6CcQYpO8v3Seg7xHqyfYx9CE2xv8A0j1skTHQW9JB9Rb5wqIo7uNcE7HWPT99Pkpg20JfSxFx56oyhWt+eStQWqPPMG8ehujH2H3QLhmcL79NERi3QDsiBorHFXuq1O6YbavN4A5TzMIvAUAB4AABawSd+Kyh7jZznHr4WmOe6L4Zj6YZLqret7+w8lEx2uB0T7hKeNQKZixOvP0Rn/F6Gz83lryQuPrUqzMtM36+e3sEWCKaZSsRRdEi248igKdN2bc8/ZW3F4RrWZc20Rz8589kiOFIuf7jZKmXLkadn605gYAF78vwJtwfB95VbvDj90i4W+KsAmMpnYbK19l2au5E85kwk8mfPLZBstlQoOq4jdSudZDuur4o4Mmea9QV76qQqHEBPZUweLrdrVopKRKHgCNwOamFVRSpmiyzysvgH4+pLAPVKH/C6NjNx8vcKduIzOgxLTBjp68oQ7jDo/q06kH7IJcHejwLnOLXHkbj2lE4GvNxyuh6tKx5tMeY1b8t+i9gH3BFjv0PT5Ios8DFoIMm3rYrbGVBlM7qLEHkbjn9fklVdznSIvzA6/ZMKlYpp4PvahB+GYiLxy6eauFHhtItvTbyEtCR4Sm4efL6ElOBiYHP+9kyBPnoH4j2awzwYYBbUWN/JJ8VwZ9EfyKjSOTzfc2KL4liql4nr7pFUx7ydZJBsdLafJRyGhF+4vxuBxMlziNdrifryQjqVZvxOsP0/mieNrGAZkgDbn+c0JiiN4mbc9AkstRrhGDXW0R581d+zuHy0hG9/SbKoYQEwOZ+fkr/AIelkY1o0a0D2ESgjn/UZ1FL3CHlQkyvErXVXbjjO2ZUNdTBhWtSkTsinaBQL3a2Y2FMMI7dZ/0TtlW7IosilSMFlLS4ed0W3CeSrdlsYM4jwDtg+lXNV5zMqGajdwLAP5AgDQbBdMOKFZgqUjMw5hncRb1Ej1XBcGVZ+z3aB+FsJdTcZLeXMidytM8fsdmE7OoVsS2WP/TUAF+e3sZCCqVcr8wmCQD05Tyifmg6ONp1WZ2kGnUOx+B5Gh5ZtZ5zzXnVCCQ7URfmDF/os5pihw/FghpJg+Q5/RT4Ou10kRrr9uYVcxVQxGYxNj6aGPL5lY4LiQ1waZnbr0/OaNkceCyuZ4uQmy1rTPp8I687WWG1rj99uXmvNMzuJ333sj4EojfhszDMi941+e6RVMCQSeXoL/OYT+pjNoG2s6c/7JdjMSBM69Ry+iDY0LFTgQIEA/TzlQVGw4H5edrKWrXGbY/KVNwrhtXFVO7o3/USSMrRpLiPpqUqssk1FWxr2G4d3tc1CDlpX83n4fbX2V+dhxuFHwbhtLD0+5pm7T4idXOgS535sjcvNWJcHF1GT1JX4AzhW8gvdwEUSNVCXJkjO0iPuwvGkpA8LDqw5o2SkaZQstEKKpXHNY/1I5pWyWEtaswoBixzWpxgSuh0z5ZwSYtuEvwx06pjTK2s2IJwVd7CSwkSIN7HeCE+w/aMuDRUEObo8XnaHch1uq+yopAR+fuqpRTL45Gi1UuM03AyRBFwbflihqk/Ex0g6XSDLz0WKZIMg/OyreMujlTLfhuKmAXi4+donzTanxxs2iN5I2GwJ3VJwmNJaQ74bT0vuj+4MSL/AN+eircaLHQ9q8Q1tA5zeP3Sx/EJtMGDck/kpYKbrRN5i6DpPLq3dsD3mDIZEuI5SIAnUlSMbDuUVbHVOXua2mDUcRZrWkkm+gFza6svY7jlRlF1PDUx3rny9zviFoAy2IAPPmq/wT/WUJGGIbkc12IrtgmS5oZQpZgWvcZdDBMyJV2rdksaMQ3GA0y97G98xoDXZwIJt4XEiJiLqz02kc/U596pFoyvLGPA8UEOuDrfXkFl2NefhE/sjMFmeyC0tkAXi1glOPaaboJsbg9B+6FM503XJHWxr0LUxb51WtSuoTUQM7kEf6h/Ne7xx3Puhm1Vv3oQbJZPm6rWLqE1lgVkjDYS0wOazm/2yp+G4I1rmzRv+wT5lBoEBohKouXRfCLaPkvDt6JlTYlWGf5/nPmmNB66MjegprFIxq0pnRSgfn5qlCbu05eygza+alfpzWGtm91GhouiXCVCx7XgAwRYgGbyRe14Vh4llpiGOmm4TTJnQmHMP+5pt7c1WXu801wdVpwri5wzU6rYBFw17YJ10kN9lVKJfCRHjsb3bfDqQQCf0zqQPceql7H4JvfxWbUc6q3IyjSdle+fETUeSO5ZDbkeI3QWNxGWHwO8d8AMQxt4cR/UduUSmP8ADqg6piiRkc4MJh/6ySAW5v6yJjXSNFZjjSKM07OpcAwjc9KpDXNpkilTotHd0AdjRfleKms1Lk9LhWynjgd/vfQdFVX4imxzRUtUc0tpNr0WsqzFmMrsOUjb0RmFxILJGZtyAf8AsdlLgTNiQfRXJGFlibW3KW8ZwveQRaAdL69FhuJBtPmFsK8XtH0StJ8CtWit4igWG836QhnVLx8lbK2RwhwBHP5JXW4M2Cab5I/TGvkqZ4nXBmlifgThbAqfEYYss5sTzUEfnRZXFoSqMlE4DCGq8DbUnkFBTVm4Lh8rM27vokSbZbjjbGFJgaA1ogBZWC5ad6r+uDUfI1BqPo+SCwyYsA21WxmmPQVSKnahaRRDClYydmXtt5/nuo2FTP0Mod5UIzapfb19E07FUG1MWyk6QKvhBABAcAXNJBsTbdJqn3TfsbUy47CuJsKrSfQOm3ldRkvgz2sweSrTlrmvNCm6o15By1Je0gEathrYudU3/h7VoUm4h+INOCGRTqNnPll4yOnwvzRrzCA7ccRZXr061I5mPotLSQW2a97TY3FwklPFEAX3zRGh5jkeqiFa3RLZxTtA/EOucsuBotL70tc1QXu4CYBJ16JjQ7VMBBaSxgaAcvxDKYBPU2J1sqPLZkEuc7zkTuI3lQDEZZEZXT7cxr1jRNZWoHYODcYD3C8u6btN/wBV5HMWTqrXvBg7tO08uv8Alcc4FxY0neGGwLuhs3taRA12XUMJi3votOhF3AQdNiSPi8uaKdlU4UwnCcTGYiW5Zy6EXN4B0NiEdia0EGbHT7KscWLh4mmMwByxNvKfC4GTMWRfAuLNrNyOzGTY5Yi0gEwNOaaxaHtLGtd4agDtoI+nRSV8Ax4Lqfhd/TsfJVbjNc0viJIm82AMWtM+xU/ZztGKpLSHB+oBF4G5vHrvZLKMX2K4ph1Nviy8zHrKt9MZWgcgltOnTc4FzYcNIJi/Mbpg7RZHi2uwQjtIqj0P3i2e5QSq2NZ8r4Y/smTOXzSqgUzoGy3mpBFEottkI3VENf5JR0bvcoS5bFv55c1G46af2QJZo13590dwPFGniKL5u17T5HQfMoAi/wCaL1O28HX2+iLIgzi2Ie+q41Xue4EiXG8TYDYDeOqF7o2kROma0idfLqjMbRJArASyoYm3xAeIHr5rGLA1ElpgB17W0bsN7IIN8A1WodgBqbG+2p1WrydSZ5f5Xq5c65gnf8/dRF2pO6ahUZbUgzAMc9JXQewXGw4lhgTM6AGdZ9I9lzadd017OYwUqgnLBIkkEkRpBnXf0U6BNWjqWIwxcDTcIMksLS6QepjWI3uqnX71tZ4iHC+QvcIGkg2yjmIVvqVgKgcDHeMaT4SWmTDswA8JMi5Sftjw5uQO7uYtOWYAMHNazY3ncIyKEHcXIxWDeaZzvptzAgawNROset1zLgfGclYPJeSS2+a0z+rbKBOnPRWvszxY06mRrmmm0gn9RM2J1hsDW2+6rnbrhQw2LLmAClW8bIaYAPxAdQ7YcwouQ0dp4ZxNtRjHNMyBBBHIEfX5J7hseLNdvYLlPY7jRfhnAkuLILicl2m4g9P90m3kj+E8cJxtRgkhrQXAay6CBrliL25qOhKOj1rGPyFHK9h3Cq2HWLQCNiJQNTFlpLXNuNbhZMkKYtHy/S1TKgUtpao+gtZqiHUm/wB0RHyPyUNL5qQW5JRzxtY8+v0Wk9VklaOKgDBb7rEm/wCWXnrTMNvwJkiWWbgpbUwWKomMzC2szn/S63qPZIRW8ME6Gw89THsjuyjj3+WbPp1GHrLD+8eyVOsdzcj5oUKuzYt/PzRRk2WQ/rfy35r1Qa81ByBw8/zRb4V4DgSJE3Fx7ELDxMqFM0KdVw3EM2CY8EvcwZTpJdAc0m0kbGJ00RmB4m17clTK92hIiJNwCZgiA0Sqr2LrB9CqwuggZxliba2sNOvJTPxzWyBNiAQ5ri6XmR4RpFx0zcktlLQp7Q0GU6pc2n3biSR4i4O9Y6CwMaptxV7Mbw12VzO8w01GtEfCBDwOUi8SfhQvFiypSJEyLgHxMgAgkOE+KTF+ZSjsPjxSr+KzDZ4OaA3QnziRBHsog9oI/h7VDa2R78rKgiCWgOzDLBtP6pEclpgsUcFUq59W1XNsNS2QYMC3hFgfOyUZu5xTm03NAbUIa6bAAy0g7aj2TPtvinV67C1pHeNa8CZlzvC6I5uBN73UJVnaey/F2V6bHU3gkskiNhsRFkwxPEKQcczmzvMclXuyWDOAwTTVPjy3HLeFQeJVKtSq95c8ZjMKib5NGLEnZztghxHWPmmFEBeXlpK4h1I/Nb5/oV5eVY5G4/utWtPpusryeuBTSoY/wvQ3mfaf3Xl5EjDOD4kU61J0zDxNtiYPyKxxmh3Vd7eTj9V5eQXYEASduq1NReXkQ+COo9ataSV5eREvksPYrHZMQ0HR8ssBILhH29lHVcXPcBEtc4kncNsb66gCNIGy8vJJCvsnweNZkdBcGmSQNYcIOYTBbmPnZV6ni30q7XiA5rhcDw8pjcRz5ry8jEgX2oxLX1xUAHipsc4AQJ0mJjQD2XR+w3AmYh1DFviGMOVviN5mb/ReXlH0QZ9reMtc4tGjVQquOMmDC8vLJLs6OFcH/9k="/>
          <p:cNvSpPr>
            <a:spLocks noChangeAspect="1" noChangeArrowheads="1"/>
          </p:cNvSpPr>
          <p:nvPr/>
        </p:nvSpPr>
        <p:spPr bwMode="auto">
          <a:xfrm>
            <a:off x="155575" y="-1736725"/>
            <a:ext cx="2095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7" name="AutoShape 10" descr="data:image/jpeg;base64,/9j/4AAQSkZJRgABAQAAAQABAAD/2wCEAAkGBxQSEhUUExQWFRUWGBoYGBgYGBcdGhkYGBoaFxgYFxoaHCggGBolHBcXITEhJSkrLi4uFx8zODMsNygtLisBCgoKDg0OGxAQGiwcHCQsLCwsLCwsLCwsLCwsLCwsLCwsLCwsLCwsLCwsLCwsLSwsLCwsLCwsLC00MCwsKywsN//AABEIAScAqwMBIgACEQEDEQH/xAAcAAACAgMBAQAAAAAAAAAAAAAEBQMGAQIHAAj/xAA9EAABAwIEAwYFAgUCBgMAAAABAAIRAyEEEjFBBVFhBhMicYGRMqGx0fBCwQcjUuHxFGIVJDNygpIWU3P/xAAaAQACAwEBAAAAAAAAAAAAAAABAgADBAUG/8QAKREAAgIBBAEDAwUBAAAAAAAAAAECEQMEEiExQRNRYQUiMhRxgbHRYv/aAAwDAQACEQMRAD8AeYDhNSo0Oa2x3kD7pkzgNTctHr/ZVntVUeyhhMrnNB76criJgtN+e6jodl8W8NcWgBwBBfWZJB0PxSuUlzSR0sX07HLAs08ijfuWerw19N2UguMagEhe7gg+IEeYRHazjlbDGi2kWZXMJktzSQQLGdEbjHGo2g86uotJjmbkrRBK6Ofn0rx4ll8PoCYxHYbAlwzWa3+p1lvgqDfE99mMGZx2tskeJxtXGVMrQY/QwRAA3P3Tt1wHR6N5rk3UV2ywsNEa16cj/c37osULSIcOYSRnZOpF3sB5X+qgwNLEUKwY1pLtcv6XDczoB1sUKflGyWkwNP0520WFzLIV7NU5dQlCvwZTOBzmV/F07oUsTrG4YyBF9PdBnGNGIGGZSa8gS97j8O7jpcAQPMoAx4p5G68ciuoyNlLUw7WAGtVp0p0D3AH2TOkGurzlAaJIAH9IMErneHwlTHV3y8Nc4Oe5zpIa0XIgXgTEJJccI2aDRxzqU5yqMS2YqmWOyyDYEEaEG4Q5CK43x6lQrU6LqPeeCnneDFjYZBF41213K3x+FyVHNGg08iJ/t6KVZl1GGeJKUun0AALORTQswk2mfeDmlz30WO7jZT5FgtQcQ7yMNW/edfkswtJHJBwCsgq7WtnDYX/vqj5NTfDdscN3dMPw9R7mMa0nwR4QJjx6eiWdrB/yeF//AFqfRP8AA9lqPdUnNwzqpfTDnO74tAcRpHW6ME9z2+yPRQlg/QY/WTfLqiD+ITB/y2UQ3I6ByBLT+6s/CMEKtDDudoKLBHoq72+mMMS0NOV4yzMQW2newVp7OVA3B0CdqQ+Q2G5V8Y3kZn1VPQ4v3f8AYL2zGTCFrbAua2OmsfJD9iKTW0X1DAJdlk8hED1JR/F8uKo1KbJzCCAQRJaZgT7eqrHZvibaealWH8t+si7XCLkenona2zV9AwJ5NHKEO07r4L0/EhrZeQzQeIjU7KI8Uo//AGs/9gk+LwbKlJ4GIpZXVA8G0NECx8Wut+qq2JphpIa4PH9QBAPQTr5ppzcfBXpdHHKvubTLTx7tA6i8BgY5pYHAmdyeW1kFje2MPbkb4ARmLtSNwBsl/aVkGjmtFFk87SpC+jgqtJrgHvdlcXvMMptcY8I563KROUpUi949NixRlONvn+R7xzj9OhAjvHuGYN0AB0Lp/wAquVO2rrkUaebSZJtrExJWnGg3/iB774O8bmn+iBr0+xRvbNlAURlFLPnHd93lks3mBolk5O3dUWYcGCDxxlBycvN8GmM7UuGEbW7tmZ9R9LWwAbMg6ql8H4scK81A1rzkLYcbXiZ9lf8AsdRY/BkPa13jfGYA/pGk6FVDsZRms8ZGvcKFQta5ocC8AZbHW/1SSTe132acDw48eaLjwnz8rwh1xPjtM4vD034Wk8/ycrzqzvcptbQF1kfx/F0MIXVK81H1HuyU2nUTYuOgEfhVb7U24pSsBfDW5XFo2UHb6/EnCqSKf8oTypkDMR6lyMpNJlMdDiyyxbutrk1/gbS7c4dxithe7Z/WxwJb1IgSAOXLQp9jsPRoMNatU/kiC2JzPkSBHNbnhOBY6m4twzSXAYcyPGYlua/jMibqr/xWqVA/DNcbNpOd0L5hx8wA0f8AkpTUW2Zo6bT6rUQhjg4Lm/49iRvbbBudldh6zWaZ8zSR1LQ76SnFeg3KypTcKlKoJY8b9D1+yWcU7KYVmAfUa0DLRFRlYPJL328JEwQTYDqhOwVcnCYlh+GnUY5m8F1nAecT6oRTbqXkGt0emnp5ZsCcdrp35GpH5+yidr/ZSgrBIUpHnVIg7ScPq1cLhxSpuqFtWoXBoLoBbEmOqFo4DieUNDMSABAGYNAgQAJcIT2u+oGxTkusWtzZRM6k8h8R1s0qLHYtzNXvL7tDnOLmSSQD3Z+KR4YibyjDDu5to7uD6nLFhWLYml7qxn2q4RWr08MGMzOYIfLmiCQ3+oiTY6IsvGFwtDvpa+m3QGYO+kg2+irODwWIaWvqtnNVBBNS7ZJAfUYLZJ2ExaVHxLjjg8BxFQPGQh/6Xgw+pIAlsZXAadBdaowUXZmyaqc8SxvpOwn/AIqKtYVy51N1I5XFp8NSLttEGQ5qmxXEMLXOao7uKpnM4Aljo0zdY36KpcRxjS0MpuBay0gET4yA6NpAB/8AIIGlibAEmJBcJ1N79DBPurHFSXJVhyTxy3RdMvDOEBwLm4jDloAJdn0B0JGywzF4egf5ZOKrfpABFMHmZu4qnipy3t0I2HVajEHrp19kixRRrnrs847W+PgvHFq9PEik84mgx/dgPDnR49T6AlIu3WNpVK1Puqjag7trXEQWWJ3nWSq/Ucbm6HcSDInmptSdopnklOKg+l0XmlXGJwwqYrNRdTysbiIzNe13w5wLkSPi0vrqhDwRkeHF4aTceOJEwTOyWM47UfSDHus0uy6XDj8JjUTNkj4y17biWuEbmQZnbSDokljhJ2y/Drc+JbYvg6n2arU6NJtJ1ak97qrv+m8OAljoLz+kWNzvA3Snsnwt9Gs57auHqHu6jWtZVDiX6tEcrLlD6r3vLnOLnP1k/FJ/VzuicJja1KqzIWBzYLS1rsrY3IaB4hqT0OsqbI8fAv6nL9//AH2dT492crV8ZTxLO6yN7kul8EFhDnj0WO0GBZjnPJc1hp1HMpVRdr2gNJZUAvAcTDhyUPAe1xrPDM3eEgB2QCCTIDjMDLrqNk+4k2ln7sD+cG5rCJYJvydG8XuLIPGufkSWtzrY4unBcFCpdhXz/Mr0GM5sJe4idA3KI9VZeNYGli6TaLnOYaQijVdLjpB73ch0D2UsfnRZ2VaxxSaoqzfWNTknGbdbeqRTj2JxZ8BdSFKZnvwWD/dl1n0lWfA4KnhqAoUzm8WepUiM79LDZoFgty2TKw8oKCj0DWfV8+qhslSXx5/cim/VYy+S2UDy6bCR5oSOahxiKvd91IqS4kgtMtG3iaLkRMnQSlI47hqWc0Z77PPigls2zsDjJbyAP6kr4nSpl4eHvL4klp8IAiKTXDxbhzrbjol2N4vT7yZcR4QHOALrN8P6rMBiLGPNW41SOht5LDgeI4gNL6hLjmflL2kMyjwwIEZiSDeBEqqY7GEvIyluo1MtMyQOQ0EdCt+I8eq5SwAgODQHyCS0tGb4bRN0t4ex1R4ZY3kX57yVbY6gGZTeYkgW0/3X91vSaDaE+PCe8sBL7ZjmOUQMoG8lMcL2SsPEQegEfnkh6g6xFX7o8vafS6yzDn8n2V8wfZYAgkkxsm+H4JTBs0CPVBysZRSOXNwLjoD7HkiHcKc0SWPO8Rbb1C6l/o2gaKCvhxcfulcmGkcvfXexw/lNaRoQDNt55pdVoVKhMlzpvBdM2zfQbLqFfANJgi3lpz/ZA/8ADGtdIahuYdsShNqUWAsfQeRILi11xHxaiYJjylAYjjlIVZGDo5C2HU5dDjbxg6h17jddDqcLY43aOc9Yj7pPiuzFN0mJN8oOl+am8mxFcZQouAq4F9WhU1dTc7NmBID3MIA+HdscirxhsM3E43DVqlqlFmVzgXA1DBaHFg+EEEi+shc6xvCalAwM0aExpJ/sBKuH8N8cTUl5BMb7G99bGGhMpJlc4VyW/iWCFMCNDPhkmL8zt06IEKwcZeIANpm+vUCOdikJIi0+p09FJKmczKqZERZROCmJUbtdFWVGqiMKaFqWDkkkMkV/EcXptfSa1jjDyXkCSGTJcRGpIm+uXRV2m6g5zgAXzmaM8jIBcFkTefS6E4tiC+tUIdkElobs5xHicBIuIiTMQlzKRbvfor0dVLyHPBmJjU6+u4V07BYAEmpUjxQGyBaOXuFRmEgfhVv7KY/I3KSbPJ9ICEuiyKOmUcI0AR+0ecIxrANEv4fiAQD0EI2qZCSxmiVtQLzapUDRGuvVaPejYKCqlRL6z/z7rDql7/VQvrbQg2FI2LydVG+p0UZq7bD59VCTIUDRI5ygrvFhEfVSl+yFrPEDVQKQHicK17HNcJDhH4VNwfgbKbG5RFpJETM/ESfaAh6jtp/AnPD8S1tEl2jQHbTE66oJ8kyfiMOLYclrSMxY3aY2DQf+0DbeUmYUzwWKNUz4S1oBLTJcR/UADa+3RA4ygWPIP4NldM5GZeQfKVq4rZxUZMquzOaFYtyWXLTMqZsZHHaecOqkvzQXNz/1+IkhnKXEyeq1pOnVM8bw40KlRjRDWlwDXBrrST4XatPP2Sym+ToBy6eq0o7IZScjsFiixwvaL+SVMdCnoklwRfQY9nY+ztf+W2NQADHMa/VWBh5qq9kGEUmzaTb5K2tpghZ75LJGjnklYLbE3Wr/AC9V5w6mEyFNSy0ke6FeLuM+QlEGPyVHWbChEAvdynTktGE+ay4uzWEi8Qf2UFJ7p+F4GmnJAYlJvp0QWIN4HVHVXcpHogcTvHvKAULn1JMeYTOniQ3B4hxmGUnGw5beaVE7zcIbtFjXUsBiTmyy1rBzJc5oI05TZCPYciuJbuw1YPoNqgAZwJk+jf8AC0xT3Fxk33Sz+D7iMMZ0nw8uf15SnuPwseIEEdFdNnIzoXFRvct3qIApKMhgrGRbNat8hSSSCjj/ABHitSm2pSc0eOo5wcD4i3O9pAMSPECSRrpoltMb6dB9F1Hj/YyhiyytQf3ckF+UZmuGoe0TZwJmBYqhcSwfcPNI5szZGY2DpvmA2EeuqthNPo7zjQJTPJWfsrwJ2JeB+kEElVvC0S4732jXp7Lt3YThTaOHFhLrk6z5ppPgVDfCYAUx5chbkjTTEDb0WZM2uENi8YKYJdYD9/2VI3LJXfhP5ZCOk7pDxLtlTpggNJOkfmoVYq9uKpMgQAfknRK9y9VCRuosRVsNZ8yqN/8ANag2BWh7auNoaTPX8hSmFIueYCwm7hvzN1HicTGUaTUj0OyrXD+OVKroDSSSPJv3U3EsWaeTNIIdmdYaNkwN4sElj7CwYjFZQ7eCgK9QEX13291Xanami6cxjMVvU7QUSZDtRKDsZRGxG5P089fVVf8AiFXLqNGkLuqVdL3AGvuVYKWNY4DK5vi0ki/lzUuF4S6rjKFUtJp0qZMw2MxzCDOto8lIumJlkox5LT2a4W3C4SnRDibS/aHOMkdI09FnEtOhRT6wn6hA1n8vz7p07Zxssr5BnhatasvctMybgzEjGwpRTUWdauqnmq5NDxN6LC14DbNAg9CNEv7bcCGJwr3saO9oguBsPD+pvW0lV7iPHKtSq6jQcWE2c7kJuQuk8PpxRAeJLm+Ic5EFJBnoMkaOIcHwcmnJIbmItzgGI5wAu6cJo5abQLWQ+H4Th2AMZQptay7TFw7Q69N0yaYFhcKxuyqjWu+Ba8REKq8cqWeHE6SdI9DNj5qxYps7D2EpVV4Wy5Op2A3/AHPnogPHjs5vW4XiKrvBSdvEjbmZQbcBUY+Htc24/TO/2ldXawtmwHmVDiKR1kc5I+idTI+WcrxDQJs6Js4tiwO42TXAV+9qDMwAmAIaALAAekBO+OYAv3ObaAAp+E8KfbNAvNgN90jlZbwkMeEcOa1pywPYKr9sqndtknNJtb7LoFCgQ081R+3WHlt9osp0JB3I5riagJJJg8gEM2nm0Nx+WVo4VwOnVmZBnp/lSYzswwC1UiJcJjXpCb1EW1yVrA4qpSqNdJIaQfuF3fs+wuw1J5a5uYTeN5XJOC8DfUdTaIJc4DXre8WsCvoSjQDWNYBZrQB6CEsnfRk1n4qIDQw4iSEt4rRDIItM2T7LCRcZebToFFwczIvtFc2RuAwQcZKCAunHC6g0TozwVvkNp8PZyW5wTeSIa5bFJKjZFI5NgeFPo4urVLC5jwMrhcNM3B5Lobq8iRuEsDO6a9rgSJvefDFivcKrNIgZiBPxbSdJ6KqJ2J/dyMcPU97/AJdGMqe6W1+nqpG1RHWE5XRPM31P5oty+PP8t5IRrvVaCvJRBQY4iCl1Z97botul/dA1PNEBqMO2xIkzbzP2TSjRAS1jmtNz+Hkm9F48phEEjaoIaqbx5weXDbT/ACrdjj4VSOJCSdSNz1SyGxdld4c3K7wknSPIappUqFw2PO3yQnD6UTykn1P7Qi8XAFtdNfz8KqdmgP7G4MOxNrQCfJsgn3gj1XTiqZ/DrCmKlQxszrIANtoVxe9Ww6OfqZXOjx0SLjgsnNV9kj40rErMOX8RSLIzh1SH+aClbNebEKJGVOmWqm9bZ0rweIJbdEh4SzNcJWiHH0hlDiJAsf2KCZUYC0NNj9iU1qu/lO55Ujw+HGckAAt0tzuPqs0GdaHKCHuufuoqgO3L2WQ5eDp1/PurBjQuLZA308lJhaZjTzWpMn90dSty/OaexZEZMckHicQAD5Kd+IYDL8wbGwVWdiDXfGlNp/8AYjT0RsCiT8Hc+tiMx+Bsluscp6q50ad781WMQxzWTTIa4e0ciocN2je0RVFxqbiOpHLqonQZR3dFp4hZp8lTcUAcxP5tKPxnHBlBmJ6giDuDukHEOLscA2bDS19Zi3mlkw44tA3DgQTa2k6z9kRjX2Ec1nh72lrtv2KFxMuJHp+ctlWy06N2OpinhWf7i5/uYHyCbuel+DOSkxvJoWz66tSOPknbbCXVUp4s63VEGsluPdmVi6M2SXAFCyFgKQNsgigIwtaBCPZUkJXTTSm4ABVyZfj6CcQYpO8v3Seg7xHqyfYx9CE2xv8A0j1skTHQW9JB9Rb5wqIo7uNcE7HWPT99Pkpg20JfSxFx56oyhWt+eStQWqPPMG8ehujH2H3QLhmcL79NERi3QDsiBorHFXuq1O6YbavN4A5TzMIvAUAB4AABawSd+Kyh7jZznHr4WmOe6L4Zj6YZLqret7+w8lEx2uB0T7hKeNQKZixOvP0Rn/F6Gz83lryQuPrUqzMtM36+e3sEWCKaZSsRRdEi248igKdN2bc8/ZW3F4RrWZc20Rz8589kiOFIuf7jZKmXLkadn605gYAF78vwJtwfB95VbvDj90i4W+KsAmMpnYbK19l2au5E85kwk8mfPLZBstlQoOq4jdSudZDuur4o4Mmea9QV76qQqHEBPZUweLrdrVopKRKHgCNwOamFVRSpmiyzysvgH4+pLAPVKH/C6NjNx8vcKduIzOgxLTBjp68oQ7jDo/q06kH7IJcHejwLnOLXHkbj2lE4GvNxyuh6tKx5tMeY1b8t+i9gH3BFjv0PT5Ios8DFoIMm3rYrbGVBlM7qLEHkbjn9fklVdznSIvzA6/ZMKlYpp4PvahB+GYiLxy6eauFHhtItvTbyEtCR4Sm4efL6ElOBiYHP+9kyBPnoH4j2awzwYYBbUWN/JJ8VwZ9EfyKjSOTzfc2KL4liql4nr7pFUx7ydZJBsdLafJRyGhF+4vxuBxMlziNdrifryQjqVZvxOsP0/mieNrGAZkgDbn+c0JiiN4mbc9AkstRrhGDXW0R581d+zuHy0hG9/SbKoYQEwOZ+fkr/AIelkY1o0a0D2ESgjn/UZ1FL3CHlQkyvErXVXbjjO2ZUNdTBhWtSkTsinaBQL3a2Y2FMMI7dZ/0TtlW7IosilSMFlLS4ed0W3CeSrdlsYM4jwDtg+lXNV5zMqGajdwLAP5AgDQbBdMOKFZgqUjMw5hncRb1Ej1XBcGVZ+z3aB+FsJdTcZLeXMidytM8fsdmE7OoVsS2WP/TUAF+e3sZCCqVcr8wmCQD05Tyifmg6ONp1WZ2kGnUOx+B5Gh5ZtZ5zzXnVCCQ7URfmDF/os5pihw/FghpJg+Q5/RT4Ou10kRrr9uYVcxVQxGYxNj6aGPL5lY4LiQ1waZnbr0/OaNkceCyuZ4uQmy1rTPp8I687WWG1rj99uXmvNMzuJ333sj4EojfhszDMi941+e6RVMCQSeXoL/OYT+pjNoG2s6c/7JdjMSBM69Ry+iDY0LFTgQIEA/TzlQVGw4H5edrKWrXGbY/KVNwrhtXFVO7o3/USSMrRpLiPpqUqssk1FWxr2G4d3tc1CDlpX83n4fbX2V+dhxuFHwbhtLD0+5pm7T4idXOgS535sjcvNWJcHF1GT1JX4AzhW8gvdwEUSNVCXJkjO0iPuwvGkpA8LDqw5o2SkaZQstEKKpXHNY/1I5pWyWEtaswoBixzWpxgSuh0z5ZwSYtuEvwx06pjTK2s2IJwVd7CSwkSIN7HeCE+w/aMuDRUEObo8XnaHch1uq+yopAR+fuqpRTL45Gi1UuM03AyRBFwbflihqk/Ex0g6XSDLz0WKZIMg/OyreMujlTLfhuKmAXi4+donzTanxxs2iN5I2GwJ3VJwmNJaQ74bT0vuj+4MSL/AN+eircaLHQ9q8Q1tA5zeP3Sx/EJtMGDck/kpYKbrRN5i6DpPLq3dsD3mDIZEuI5SIAnUlSMbDuUVbHVOXua2mDUcRZrWkkm+gFza6svY7jlRlF1PDUx3rny9zviFoAy2IAPPmq/wT/WUJGGIbkc12IrtgmS5oZQpZgWvcZdDBMyJV2rdksaMQ3GA0y97G98xoDXZwIJt4XEiJiLqz02kc/U596pFoyvLGPA8UEOuDrfXkFl2NefhE/sjMFmeyC0tkAXi1glOPaaboJsbg9B+6FM503XJHWxr0LUxb51WtSuoTUQM7kEf6h/Ne7xx3Puhm1Vv3oQbJZPm6rWLqE1lgVkjDYS0wOazm/2yp+G4I1rmzRv+wT5lBoEBohKouXRfCLaPkvDt6JlTYlWGf5/nPmmNB66MjegprFIxq0pnRSgfn5qlCbu05eygza+alfpzWGtm91GhouiXCVCx7XgAwRYgGbyRe14Vh4llpiGOmm4TTJnQmHMP+5pt7c1WXu801wdVpwri5wzU6rYBFw17YJ10kN9lVKJfCRHjsb3bfDqQQCf0zqQPceql7H4JvfxWbUc6q3IyjSdle+fETUeSO5ZDbkeI3QWNxGWHwO8d8AMQxt4cR/UduUSmP8ADqg6piiRkc4MJh/6ySAW5v6yJjXSNFZjjSKM07OpcAwjc9KpDXNpkilTotHd0AdjRfleKms1Lk9LhWynjgd/vfQdFVX4imxzRUtUc0tpNr0WsqzFmMrsOUjb0RmFxILJGZtyAf8AsdlLgTNiQfRXJGFlibW3KW8ZwveQRaAdL69FhuJBtPmFsK8XtH0StJ8CtWit4igWG836QhnVLx8lbK2RwhwBHP5JXW4M2Cab5I/TGvkqZ4nXBmlifgThbAqfEYYss5sTzUEfnRZXFoSqMlE4DCGq8DbUnkFBTVm4Lh8rM27vokSbZbjjbGFJgaA1ogBZWC5ad6r+uDUfI1BqPo+SCwyYsA21WxmmPQVSKnahaRRDClYydmXtt5/nuo2FTP0Mod5UIzapfb19E07FUG1MWyk6QKvhBABAcAXNJBsTbdJqn3TfsbUy47CuJsKrSfQOm3ldRkvgz2sweSrTlrmvNCm6o15By1Je0gEathrYudU3/h7VoUm4h+INOCGRTqNnPll4yOnwvzRrzCA7ccRZXr061I5mPotLSQW2a97TY3FwklPFEAX3zRGh5jkeqiFa3RLZxTtA/EOucsuBotL70tc1QXu4CYBJ16JjQ7VMBBaSxgaAcvxDKYBPU2J1sqPLZkEuc7zkTuI3lQDEZZEZXT7cxr1jRNZWoHYODcYD3C8u6btN/wBV5HMWTqrXvBg7tO08uv8Alcc4FxY0neGGwLuhs3taRA12XUMJi3votOhF3AQdNiSPi8uaKdlU4UwnCcTGYiW5Zy6EXN4B0NiEdia0EGbHT7KscWLh4mmMwByxNvKfC4GTMWRfAuLNrNyOzGTY5Yi0gEwNOaaxaHtLGtd4agDtoI+nRSV8Ax4Lqfhd/TsfJVbjNc0viJIm82AMWtM+xU/ZztGKpLSHB+oBF4G5vHrvZLKMX2K4ph1Nviy8zHrKt9MZWgcgltOnTc4FzYcNIJi/Mbpg7RZHi2uwQjtIqj0P3i2e5QSq2NZ8r4Y/smTOXzSqgUzoGy3mpBFEottkI3VENf5JR0bvcoS5bFv55c1G46af2QJZo13590dwPFGniKL5u17T5HQfMoAi/wCaL1O28HX2+iLIgzi2Ie+q41Xue4EiXG8TYDYDeOqF7o2kROma0idfLqjMbRJArASyoYm3xAeIHr5rGLA1ElpgB17W0bsN7IIN8A1WodgBqbG+2p1WrydSZ5f5Xq5c65gnf8/dRF2pO6ahUZbUgzAMc9JXQewXGw4lhgTM6AGdZ9I9lzadd017OYwUqgnLBIkkEkRpBnXf0U6BNWjqWIwxcDTcIMksLS6QepjWI3uqnX71tZ4iHC+QvcIGkg2yjmIVvqVgKgcDHeMaT4SWmTDswA8JMi5Sftjw5uQO7uYtOWYAMHNazY3ncIyKEHcXIxWDeaZzvptzAgawNROset1zLgfGclYPJeSS2+a0z+rbKBOnPRWvszxY06mRrmmm0gn9RM2J1hsDW2+6rnbrhQw2LLmAClW8bIaYAPxAdQ7YcwouQ0dp4ZxNtRjHNMyBBBHIEfX5J7hseLNdvYLlPY7jRfhnAkuLILicl2m4g9P90m3kj+E8cJxtRgkhrQXAay6CBrliL25qOhKOj1rGPyFHK9h3Cq2HWLQCNiJQNTFlpLXNuNbhZMkKYtHy/S1TKgUtpao+gtZqiHUm/wB0RHyPyUNL5qQW5JRzxtY8+v0Wk9VklaOKgDBb7rEm/wCWXnrTMNvwJkiWWbgpbUwWKomMzC2szn/S63qPZIRW8ME6Gw89THsjuyjj3+WbPp1GHrLD+8eyVOsdzcj5oUKuzYt/PzRRk2WQ/rfy35r1Qa81ByBw8/zRb4V4DgSJE3Fx7ELDxMqFM0KdVw3EM2CY8EvcwZTpJdAc0m0kbGJ00RmB4m17clTK92hIiJNwCZgiA0Sqr2LrB9CqwuggZxliba2sNOvJTPxzWyBNiAQ5ri6XmR4RpFx0zcktlLQp7Q0GU6pc2n3biSR4i4O9Y6CwMaptxV7Mbw12VzO8w01GtEfCBDwOUi8SfhQvFiypSJEyLgHxMgAgkOE+KTF+ZSjsPjxSr+KzDZ4OaA3QnziRBHsog9oI/h7VDa2R78rKgiCWgOzDLBtP6pEclpgsUcFUq59W1XNsNS2QYMC3hFgfOyUZu5xTm03NAbUIa6bAAy0g7aj2TPtvinV67C1pHeNa8CZlzvC6I5uBN73UJVnaey/F2V6bHU3gkskiNhsRFkwxPEKQcczmzvMclXuyWDOAwTTVPjy3HLeFQeJVKtSq95c8ZjMKib5NGLEnZztghxHWPmmFEBeXlpK4h1I/Nb5/oV5eVY5G4/utWtPpusryeuBTSoY/wvQ3mfaf3Xl5EjDOD4kU61J0zDxNtiYPyKxxmh3Vd7eTj9V5eQXYEASduq1NReXkQ+COo9ataSV5eREvksPYrHZMQ0HR8ssBILhH29lHVcXPcBEtc4kncNsb66gCNIGy8vJJCvsnweNZkdBcGmSQNYcIOYTBbmPnZV6ni30q7XiA5rhcDw8pjcRz5ry8jEgX2oxLX1xUAHipsc4AQJ0mJjQD2XR+w3AmYh1DFviGMOVviN5mb/ReXlH0QZ9reMtc4tGjVQquOMmDC8vLJLs6OFcH/9k="/>
          <p:cNvSpPr>
            <a:spLocks noChangeAspect="1" noChangeArrowheads="1"/>
          </p:cNvSpPr>
          <p:nvPr/>
        </p:nvSpPr>
        <p:spPr bwMode="auto">
          <a:xfrm>
            <a:off x="460375" y="2727548"/>
            <a:ext cx="2095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60" name="Picture 12" descr="Luis Suárez Miramon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427772"/>
            <a:ext cx="1255595" cy="190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2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39" y="597920"/>
            <a:ext cx="1318391" cy="2277221"/>
          </a:xfrm>
          <a:prstGeom prst="rect">
            <a:avLst/>
          </a:prstGeom>
        </p:spPr>
      </p:pic>
      <p:pic>
        <p:nvPicPr>
          <p:cNvPr id="2062" name="Picture 14" descr="http://www.canaldeportivo.com/i/club/historia/anos70/lendoi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32" y="4564128"/>
            <a:ext cx="1442399" cy="167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08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Freeform 5"/>
          <p:cNvSpPr>
            <a:spLocks/>
          </p:cNvSpPr>
          <p:nvPr/>
        </p:nvSpPr>
        <p:spPr bwMode="auto">
          <a:xfrm>
            <a:off x="3389314" y="1409701"/>
            <a:ext cx="2365375" cy="861484"/>
          </a:xfrm>
          <a:custGeom>
            <a:avLst/>
            <a:gdLst/>
            <a:ahLst/>
            <a:cxnLst>
              <a:cxn ang="0">
                <a:pos x="688" y="47"/>
              </a:cxn>
              <a:cxn ang="0">
                <a:pos x="735" y="160"/>
              </a:cxn>
              <a:cxn ang="0">
                <a:pos x="735" y="201"/>
              </a:cxn>
              <a:cxn ang="0">
                <a:pos x="0" y="201"/>
              </a:cxn>
              <a:cxn ang="0">
                <a:pos x="0" y="160"/>
              </a:cxn>
              <a:cxn ang="0">
                <a:pos x="47" y="47"/>
              </a:cxn>
              <a:cxn ang="0">
                <a:pos x="160" y="0"/>
              </a:cxn>
              <a:cxn ang="0">
                <a:pos x="575" y="0"/>
              </a:cxn>
              <a:cxn ang="0">
                <a:pos x="688" y="47"/>
              </a:cxn>
            </a:cxnLst>
            <a:rect l="0" t="0" r="r" b="b"/>
            <a:pathLst>
              <a:path w="735" h="201">
                <a:moveTo>
                  <a:pt x="688" y="47"/>
                </a:moveTo>
                <a:cubicBezTo>
                  <a:pt x="720" y="78"/>
                  <a:pt x="735" y="116"/>
                  <a:pt x="735" y="160"/>
                </a:cubicBezTo>
                <a:cubicBezTo>
                  <a:pt x="735" y="201"/>
                  <a:pt x="735" y="201"/>
                  <a:pt x="735" y="201"/>
                </a:cubicBezTo>
                <a:cubicBezTo>
                  <a:pt x="0" y="201"/>
                  <a:pt x="0" y="201"/>
                  <a:pt x="0" y="201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16"/>
                  <a:pt x="16" y="78"/>
                  <a:pt x="47" y="47"/>
                </a:cubicBezTo>
                <a:cubicBezTo>
                  <a:pt x="78" y="16"/>
                  <a:pt x="116" y="0"/>
                  <a:pt x="160" y="0"/>
                </a:cubicBezTo>
                <a:cubicBezTo>
                  <a:pt x="575" y="0"/>
                  <a:pt x="575" y="0"/>
                  <a:pt x="575" y="0"/>
                </a:cubicBezTo>
                <a:cubicBezTo>
                  <a:pt x="619" y="0"/>
                  <a:pt x="657" y="16"/>
                  <a:pt x="688" y="4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Freeform 6"/>
          <p:cNvSpPr>
            <a:spLocks/>
          </p:cNvSpPr>
          <p:nvPr/>
        </p:nvSpPr>
        <p:spPr bwMode="auto">
          <a:xfrm>
            <a:off x="5754689" y="2305052"/>
            <a:ext cx="646113" cy="3153833"/>
          </a:xfrm>
          <a:custGeom>
            <a:avLst/>
            <a:gdLst/>
            <a:ahLst/>
            <a:cxnLst>
              <a:cxn ang="0">
                <a:pos x="154" y="688"/>
              </a:cxn>
              <a:cxn ang="0">
                <a:pos x="41" y="735"/>
              </a:cxn>
              <a:cxn ang="0">
                <a:pos x="0" y="735"/>
              </a:cxn>
              <a:cxn ang="0">
                <a:pos x="0" y="0"/>
              </a:cxn>
              <a:cxn ang="0">
                <a:pos x="41" y="0"/>
              </a:cxn>
              <a:cxn ang="0">
                <a:pos x="154" y="47"/>
              </a:cxn>
              <a:cxn ang="0">
                <a:pos x="201" y="160"/>
              </a:cxn>
              <a:cxn ang="0">
                <a:pos x="201" y="575"/>
              </a:cxn>
              <a:cxn ang="0">
                <a:pos x="154" y="688"/>
              </a:cxn>
            </a:cxnLst>
            <a:rect l="0" t="0" r="r" b="b"/>
            <a:pathLst>
              <a:path w="201" h="735">
                <a:moveTo>
                  <a:pt x="154" y="688"/>
                </a:moveTo>
                <a:cubicBezTo>
                  <a:pt x="123" y="720"/>
                  <a:pt x="85" y="735"/>
                  <a:pt x="41" y="735"/>
                </a:cubicBezTo>
                <a:cubicBezTo>
                  <a:pt x="0" y="735"/>
                  <a:pt x="0" y="735"/>
                  <a:pt x="0" y="735"/>
                </a:cubicBezTo>
                <a:cubicBezTo>
                  <a:pt x="0" y="0"/>
                  <a:pt x="0" y="0"/>
                  <a:pt x="0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85" y="0"/>
                  <a:pt x="123" y="16"/>
                  <a:pt x="154" y="47"/>
                </a:cubicBezTo>
                <a:cubicBezTo>
                  <a:pt x="186" y="78"/>
                  <a:pt x="201" y="116"/>
                  <a:pt x="201" y="160"/>
                </a:cubicBezTo>
                <a:cubicBezTo>
                  <a:pt x="201" y="575"/>
                  <a:pt x="201" y="575"/>
                  <a:pt x="201" y="575"/>
                </a:cubicBezTo>
                <a:cubicBezTo>
                  <a:pt x="201" y="619"/>
                  <a:pt x="186" y="657"/>
                  <a:pt x="154" y="68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3389314" y="5458885"/>
            <a:ext cx="2365375" cy="861484"/>
          </a:xfrm>
          <a:custGeom>
            <a:avLst/>
            <a:gdLst/>
            <a:ahLst/>
            <a:cxnLst>
              <a:cxn ang="0">
                <a:pos x="735" y="41"/>
              </a:cxn>
              <a:cxn ang="0">
                <a:pos x="688" y="154"/>
              </a:cxn>
              <a:cxn ang="0">
                <a:pos x="575" y="201"/>
              </a:cxn>
              <a:cxn ang="0">
                <a:pos x="160" y="201"/>
              </a:cxn>
              <a:cxn ang="0">
                <a:pos x="47" y="154"/>
              </a:cxn>
              <a:cxn ang="0">
                <a:pos x="0" y="41"/>
              </a:cxn>
              <a:cxn ang="0">
                <a:pos x="0" y="0"/>
              </a:cxn>
              <a:cxn ang="0">
                <a:pos x="735" y="0"/>
              </a:cxn>
              <a:cxn ang="0">
                <a:pos x="735" y="41"/>
              </a:cxn>
            </a:cxnLst>
            <a:rect l="0" t="0" r="r" b="b"/>
            <a:pathLst>
              <a:path w="735" h="201">
                <a:moveTo>
                  <a:pt x="735" y="41"/>
                </a:moveTo>
                <a:cubicBezTo>
                  <a:pt x="735" y="85"/>
                  <a:pt x="720" y="123"/>
                  <a:pt x="688" y="154"/>
                </a:cubicBezTo>
                <a:cubicBezTo>
                  <a:pt x="657" y="186"/>
                  <a:pt x="619" y="201"/>
                  <a:pt x="575" y="201"/>
                </a:cubicBezTo>
                <a:cubicBezTo>
                  <a:pt x="160" y="201"/>
                  <a:pt x="160" y="201"/>
                  <a:pt x="160" y="201"/>
                </a:cubicBezTo>
                <a:cubicBezTo>
                  <a:pt x="116" y="201"/>
                  <a:pt x="78" y="186"/>
                  <a:pt x="47" y="154"/>
                </a:cubicBezTo>
                <a:cubicBezTo>
                  <a:pt x="16" y="123"/>
                  <a:pt x="0" y="85"/>
                  <a:pt x="0" y="41"/>
                </a:cubicBezTo>
                <a:cubicBezTo>
                  <a:pt x="0" y="0"/>
                  <a:pt x="0" y="0"/>
                  <a:pt x="0" y="0"/>
                </a:cubicBezTo>
                <a:cubicBezTo>
                  <a:pt x="735" y="0"/>
                  <a:pt x="735" y="0"/>
                  <a:pt x="735" y="0"/>
                </a:cubicBezTo>
                <a:lnTo>
                  <a:pt x="735" y="41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5" name="Freeform 11"/>
          <p:cNvSpPr>
            <a:spLocks/>
          </p:cNvSpPr>
          <p:nvPr/>
        </p:nvSpPr>
        <p:spPr bwMode="auto">
          <a:xfrm>
            <a:off x="2743201" y="2271185"/>
            <a:ext cx="646113" cy="3153833"/>
          </a:xfrm>
          <a:custGeom>
            <a:avLst/>
            <a:gdLst/>
            <a:ahLst/>
            <a:cxnLst>
              <a:cxn ang="0">
                <a:pos x="160" y="735"/>
              </a:cxn>
              <a:cxn ang="0">
                <a:pos x="47" y="688"/>
              </a:cxn>
              <a:cxn ang="0">
                <a:pos x="0" y="575"/>
              </a:cxn>
              <a:cxn ang="0">
                <a:pos x="0" y="160"/>
              </a:cxn>
              <a:cxn ang="0">
                <a:pos x="47" y="47"/>
              </a:cxn>
              <a:cxn ang="0">
                <a:pos x="160" y="0"/>
              </a:cxn>
              <a:cxn ang="0">
                <a:pos x="201" y="0"/>
              </a:cxn>
              <a:cxn ang="0">
                <a:pos x="201" y="735"/>
              </a:cxn>
              <a:cxn ang="0">
                <a:pos x="160" y="735"/>
              </a:cxn>
            </a:cxnLst>
            <a:rect l="0" t="0" r="r" b="b"/>
            <a:pathLst>
              <a:path w="201" h="735">
                <a:moveTo>
                  <a:pt x="160" y="735"/>
                </a:moveTo>
                <a:cubicBezTo>
                  <a:pt x="116" y="735"/>
                  <a:pt x="78" y="720"/>
                  <a:pt x="47" y="688"/>
                </a:cubicBezTo>
                <a:cubicBezTo>
                  <a:pt x="15" y="657"/>
                  <a:pt x="0" y="619"/>
                  <a:pt x="0" y="575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16"/>
                  <a:pt x="15" y="78"/>
                  <a:pt x="47" y="47"/>
                </a:cubicBezTo>
                <a:cubicBezTo>
                  <a:pt x="78" y="16"/>
                  <a:pt x="116" y="0"/>
                  <a:pt x="160" y="0"/>
                </a:cubicBezTo>
                <a:cubicBezTo>
                  <a:pt x="201" y="0"/>
                  <a:pt x="201" y="0"/>
                  <a:pt x="201" y="0"/>
                </a:cubicBezTo>
                <a:cubicBezTo>
                  <a:pt x="201" y="735"/>
                  <a:pt x="201" y="735"/>
                  <a:pt x="201" y="735"/>
                </a:cubicBezTo>
                <a:lnTo>
                  <a:pt x="160" y="735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540000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4577965" y="1409701"/>
            <a:ext cx="1176723" cy="1934633"/>
            <a:chOff x="4577965" y="1019175"/>
            <a:chExt cx="1176723" cy="1450975"/>
          </a:xfrm>
        </p:grpSpPr>
        <p:sp>
          <p:nvSpPr>
            <p:cNvPr id="52" name="Freeform 8"/>
            <p:cNvSpPr>
              <a:spLocks/>
            </p:cNvSpPr>
            <p:nvPr/>
          </p:nvSpPr>
          <p:spPr bwMode="auto">
            <a:xfrm>
              <a:off x="4577965" y="1019175"/>
              <a:ext cx="1133475" cy="1450975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305" y="47"/>
                </a:cxn>
                <a:cxn ang="0">
                  <a:pos x="352" y="160"/>
                </a:cxn>
                <a:cxn ang="0">
                  <a:pos x="352" y="451"/>
                </a:cxn>
                <a:cxn ang="0">
                  <a:pos x="108" y="451"/>
                </a:cxn>
                <a:cxn ang="0">
                  <a:pos x="108" y="152"/>
                </a:cxn>
                <a:cxn ang="0">
                  <a:pos x="61" y="39"/>
                </a:cxn>
                <a:cxn ang="0">
                  <a:pos x="0" y="0"/>
                </a:cxn>
                <a:cxn ang="0">
                  <a:pos x="192" y="0"/>
                </a:cxn>
              </a:cxnLst>
              <a:rect l="0" t="0" r="r" b="b"/>
              <a:pathLst>
                <a:path w="352" h="451">
                  <a:moveTo>
                    <a:pt x="192" y="0"/>
                  </a:moveTo>
                  <a:cubicBezTo>
                    <a:pt x="236" y="0"/>
                    <a:pt x="274" y="16"/>
                    <a:pt x="305" y="47"/>
                  </a:cubicBezTo>
                  <a:cubicBezTo>
                    <a:pt x="337" y="78"/>
                    <a:pt x="352" y="116"/>
                    <a:pt x="352" y="160"/>
                  </a:cubicBezTo>
                  <a:cubicBezTo>
                    <a:pt x="352" y="451"/>
                    <a:pt x="352" y="451"/>
                    <a:pt x="352" y="451"/>
                  </a:cubicBezTo>
                  <a:cubicBezTo>
                    <a:pt x="108" y="451"/>
                    <a:pt x="108" y="451"/>
                    <a:pt x="108" y="451"/>
                  </a:cubicBezTo>
                  <a:cubicBezTo>
                    <a:pt x="108" y="152"/>
                    <a:pt x="108" y="152"/>
                    <a:pt x="108" y="152"/>
                  </a:cubicBezTo>
                  <a:cubicBezTo>
                    <a:pt x="108" y="108"/>
                    <a:pt x="93" y="70"/>
                    <a:pt x="61" y="39"/>
                  </a:cubicBezTo>
                  <a:cubicBezTo>
                    <a:pt x="43" y="21"/>
                    <a:pt x="23" y="8"/>
                    <a:pt x="0" y="0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4621213" y="1019175"/>
              <a:ext cx="1133475" cy="1450975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305" y="47"/>
                </a:cxn>
                <a:cxn ang="0">
                  <a:pos x="352" y="160"/>
                </a:cxn>
                <a:cxn ang="0">
                  <a:pos x="352" y="451"/>
                </a:cxn>
                <a:cxn ang="0">
                  <a:pos x="108" y="451"/>
                </a:cxn>
                <a:cxn ang="0">
                  <a:pos x="108" y="152"/>
                </a:cxn>
                <a:cxn ang="0">
                  <a:pos x="61" y="39"/>
                </a:cxn>
                <a:cxn ang="0">
                  <a:pos x="0" y="0"/>
                </a:cxn>
                <a:cxn ang="0">
                  <a:pos x="192" y="0"/>
                </a:cxn>
              </a:cxnLst>
              <a:rect l="0" t="0" r="r" b="b"/>
              <a:pathLst>
                <a:path w="352" h="451">
                  <a:moveTo>
                    <a:pt x="192" y="0"/>
                  </a:moveTo>
                  <a:cubicBezTo>
                    <a:pt x="236" y="0"/>
                    <a:pt x="274" y="16"/>
                    <a:pt x="305" y="47"/>
                  </a:cubicBezTo>
                  <a:cubicBezTo>
                    <a:pt x="337" y="78"/>
                    <a:pt x="352" y="116"/>
                    <a:pt x="352" y="160"/>
                  </a:cubicBezTo>
                  <a:cubicBezTo>
                    <a:pt x="352" y="451"/>
                    <a:pt x="352" y="451"/>
                    <a:pt x="352" y="451"/>
                  </a:cubicBezTo>
                  <a:cubicBezTo>
                    <a:pt x="108" y="451"/>
                    <a:pt x="108" y="451"/>
                    <a:pt x="108" y="451"/>
                  </a:cubicBezTo>
                  <a:cubicBezTo>
                    <a:pt x="108" y="152"/>
                    <a:pt x="108" y="152"/>
                    <a:pt x="108" y="152"/>
                  </a:cubicBezTo>
                  <a:cubicBezTo>
                    <a:pt x="108" y="108"/>
                    <a:pt x="93" y="70"/>
                    <a:pt x="61" y="39"/>
                  </a:cubicBezTo>
                  <a:cubicBezTo>
                    <a:pt x="43" y="21"/>
                    <a:pt x="23" y="8"/>
                    <a:pt x="0" y="0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949826" y="3893766"/>
            <a:ext cx="1450975" cy="1565119"/>
            <a:chOff x="4949825" y="2882224"/>
            <a:chExt cx="1450975" cy="1173839"/>
          </a:xfrm>
        </p:grpSpPr>
        <p:sp>
          <p:nvSpPr>
            <p:cNvPr id="53" name="Freeform 7"/>
            <p:cNvSpPr>
              <a:spLocks/>
            </p:cNvSpPr>
            <p:nvPr/>
          </p:nvSpPr>
          <p:spPr bwMode="auto">
            <a:xfrm>
              <a:off x="4949825" y="2882224"/>
              <a:ext cx="1450975" cy="1133475"/>
            </a:xfrm>
            <a:custGeom>
              <a:avLst/>
              <a:gdLst/>
              <a:ahLst/>
              <a:cxnLst>
                <a:cxn ang="0">
                  <a:pos x="451" y="192"/>
                </a:cxn>
                <a:cxn ang="0">
                  <a:pos x="404" y="305"/>
                </a:cxn>
                <a:cxn ang="0">
                  <a:pos x="291" y="352"/>
                </a:cxn>
                <a:cxn ang="0">
                  <a:pos x="0" y="352"/>
                </a:cxn>
                <a:cxn ang="0">
                  <a:pos x="0" y="108"/>
                </a:cxn>
                <a:cxn ang="0">
                  <a:pos x="299" y="108"/>
                </a:cxn>
                <a:cxn ang="0">
                  <a:pos x="412" y="61"/>
                </a:cxn>
                <a:cxn ang="0">
                  <a:pos x="451" y="0"/>
                </a:cxn>
                <a:cxn ang="0">
                  <a:pos x="451" y="192"/>
                </a:cxn>
              </a:cxnLst>
              <a:rect l="0" t="0" r="r" b="b"/>
              <a:pathLst>
                <a:path w="451" h="352">
                  <a:moveTo>
                    <a:pt x="451" y="192"/>
                  </a:moveTo>
                  <a:cubicBezTo>
                    <a:pt x="451" y="236"/>
                    <a:pt x="436" y="274"/>
                    <a:pt x="404" y="305"/>
                  </a:cubicBezTo>
                  <a:cubicBezTo>
                    <a:pt x="373" y="337"/>
                    <a:pt x="335" y="352"/>
                    <a:pt x="291" y="352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299" y="108"/>
                    <a:pt x="299" y="108"/>
                    <a:pt x="299" y="108"/>
                  </a:cubicBezTo>
                  <a:cubicBezTo>
                    <a:pt x="344" y="108"/>
                    <a:pt x="381" y="93"/>
                    <a:pt x="412" y="61"/>
                  </a:cubicBezTo>
                  <a:cubicBezTo>
                    <a:pt x="431" y="43"/>
                    <a:pt x="444" y="23"/>
                    <a:pt x="451" y="0"/>
                  </a:cubicBezTo>
                  <a:lnTo>
                    <a:pt x="451" y="19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4949825" y="2922588"/>
              <a:ext cx="1450975" cy="1133475"/>
            </a:xfrm>
            <a:custGeom>
              <a:avLst/>
              <a:gdLst/>
              <a:ahLst/>
              <a:cxnLst>
                <a:cxn ang="0">
                  <a:pos x="451" y="192"/>
                </a:cxn>
                <a:cxn ang="0">
                  <a:pos x="404" y="305"/>
                </a:cxn>
                <a:cxn ang="0">
                  <a:pos x="291" y="352"/>
                </a:cxn>
                <a:cxn ang="0">
                  <a:pos x="0" y="352"/>
                </a:cxn>
                <a:cxn ang="0">
                  <a:pos x="0" y="108"/>
                </a:cxn>
                <a:cxn ang="0">
                  <a:pos x="299" y="108"/>
                </a:cxn>
                <a:cxn ang="0">
                  <a:pos x="412" y="61"/>
                </a:cxn>
                <a:cxn ang="0">
                  <a:pos x="451" y="0"/>
                </a:cxn>
                <a:cxn ang="0">
                  <a:pos x="451" y="192"/>
                </a:cxn>
              </a:cxnLst>
              <a:rect l="0" t="0" r="r" b="b"/>
              <a:pathLst>
                <a:path w="451" h="352">
                  <a:moveTo>
                    <a:pt x="451" y="192"/>
                  </a:moveTo>
                  <a:cubicBezTo>
                    <a:pt x="451" y="236"/>
                    <a:pt x="436" y="274"/>
                    <a:pt x="404" y="305"/>
                  </a:cubicBezTo>
                  <a:cubicBezTo>
                    <a:pt x="373" y="337"/>
                    <a:pt x="335" y="352"/>
                    <a:pt x="291" y="352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299" y="108"/>
                    <a:pt x="299" y="108"/>
                    <a:pt x="299" y="108"/>
                  </a:cubicBezTo>
                  <a:cubicBezTo>
                    <a:pt x="344" y="108"/>
                    <a:pt x="381" y="93"/>
                    <a:pt x="412" y="61"/>
                  </a:cubicBezTo>
                  <a:cubicBezTo>
                    <a:pt x="431" y="43"/>
                    <a:pt x="444" y="23"/>
                    <a:pt x="451" y="0"/>
                  </a:cubicBezTo>
                  <a:lnTo>
                    <a:pt x="451" y="19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389314" y="4385734"/>
            <a:ext cx="1188719" cy="1934633"/>
            <a:chOff x="3389313" y="3251200"/>
            <a:chExt cx="1188719" cy="1450975"/>
          </a:xfrm>
        </p:grpSpPr>
        <p:sp>
          <p:nvSpPr>
            <p:cNvPr id="55" name="Freeform 10"/>
            <p:cNvSpPr>
              <a:spLocks/>
            </p:cNvSpPr>
            <p:nvPr/>
          </p:nvSpPr>
          <p:spPr bwMode="auto">
            <a:xfrm>
              <a:off x="3444557" y="3251200"/>
              <a:ext cx="1133475" cy="1450975"/>
            </a:xfrm>
            <a:custGeom>
              <a:avLst/>
              <a:gdLst/>
              <a:ahLst/>
              <a:cxnLst>
                <a:cxn ang="0">
                  <a:pos x="291" y="412"/>
                </a:cxn>
                <a:cxn ang="0">
                  <a:pos x="352" y="451"/>
                </a:cxn>
                <a:cxn ang="0">
                  <a:pos x="160" y="451"/>
                </a:cxn>
                <a:cxn ang="0">
                  <a:pos x="47" y="404"/>
                </a:cxn>
                <a:cxn ang="0">
                  <a:pos x="0" y="291"/>
                </a:cxn>
                <a:cxn ang="0">
                  <a:pos x="0" y="0"/>
                </a:cxn>
                <a:cxn ang="0">
                  <a:pos x="244" y="0"/>
                </a:cxn>
                <a:cxn ang="0">
                  <a:pos x="244" y="299"/>
                </a:cxn>
                <a:cxn ang="0">
                  <a:pos x="291" y="412"/>
                </a:cxn>
              </a:cxnLst>
              <a:rect l="0" t="0" r="r" b="b"/>
              <a:pathLst>
                <a:path w="352" h="451">
                  <a:moveTo>
                    <a:pt x="291" y="412"/>
                  </a:moveTo>
                  <a:cubicBezTo>
                    <a:pt x="309" y="431"/>
                    <a:pt x="329" y="444"/>
                    <a:pt x="352" y="451"/>
                  </a:cubicBezTo>
                  <a:cubicBezTo>
                    <a:pt x="160" y="451"/>
                    <a:pt x="160" y="451"/>
                    <a:pt x="160" y="451"/>
                  </a:cubicBezTo>
                  <a:cubicBezTo>
                    <a:pt x="116" y="451"/>
                    <a:pt x="78" y="436"/>
                    <a:pt x="47" y="404"/>
                  </a:cubicBezTo>
                  <a:cubicBezTo>
                    <a:pt x="16" y="373"/>
                    <a:pt x="0" y="335"/>
                    <a:pt x="0" y="29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44" y="299"/>
                    <a:pt x="244" y="299"/>
                    <a:pt x="244" y="299"/>
                  </a:cubicBezTo>
                  <a:cubicBezTo>
                    <a:pt x="244" y="344"/>
                    <a:pt x="260" y="381"/>
                    <a:pt x="291" y="412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3389313" y="3251200"/>
              <a:ext cx="1133475" cy="1450975"/>
            </a:xfrm>
            <a:custGeom>
              <a:avLst/>
              <a:gdLst/>
              <a:ahLst/>
              <a:cxnLst>
                <a:cxn ang="0">
                  <a:pos x="291" y="412"/>
                </a:cxn>
                <a:cxn ang="0">
                  <a:pos x="352" y="451"/>
                </a:cxn>
                <a:cxn ang="0">
                  <a:pos x="160" y="451"/>
                </a:cxn>
                <a:cxn ang="0">
                  <a:pos x="47" y="404"/>
                </a:cxn>
                <a:cxn ang="0">
                  <a:pos x="0" y="291"/>
                </a:cxn>
                <a:cxn ang="0">
                  <a:pos x="0" y="0"/>
                </a:cxn>
                <a:cxn ang="0">
                  <a:pos x="244" y="0"/>
                </a:cxn>
                <a:cxn ang="0">
                  <a:pos x="244" y="299"/>
                </a:cxn>
                <a:cxn ang="0">
                  <a:pos x="291" y="412"/>
                </a:cxn>
              </a:cxnLst>
              <a:rect l="0" t="0" r="r" b="b"/>
              <a:pathLst>
                <a:path w="352" h="451">
                  <a:moveTo>
                    <a:pt x="291" y="412"/>
                  </a:moveTo>
                  <a:cubicBezTo>
                    <a:pt x="309" y="431"/>
                    <a:pt x="329" y="444"/>
                    <a:pt x="352" y="451"/>
                  </a:cubicBezTo>
                  <a:cubicBezTo>
                    <a:pt x="160" y="451"/>
                    <a:pt x="160" y="451"/>
                    <a:pt x="160" y="451"/>
                  </a:cubicBezTo>
                  <a:cubicBezTo>
                    <a:pt x="116" y="451"/>
                    <a:pt x="78" y="436"/>
                    <a:pt x="47" y="404"/>
                  </a:cubicBezTo>
                  <a:cubicBezTo>
                    <a:pt x="16" y="373"/>
                    <a:pt x="0" y="335"/>
                    <a:pt x="0" y="29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44" y="299"/>
                    <a:pt x="244" y="299"/>
                    <a:pt x="244" y="299"/>
                  </a:cubicBezTo>
                  <a:cubicBezTo>
                    <a:pt x="244" y="344"/>
                    <a:pt x="260" y="381"/>
                    <a:pt x="291" y="412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743201" y="2271185"/>
            <a:ext cx="1451591" cy="1575820"/>
            <a:chOff x="2743200" y="1665288"/>
            <a:chExt cx="1451591" cy="1181865"/>
          </a:xfrm>
        </p:grpSpPr>
        <p:sp>
          <p:nvSpPr>
            <p:cNvPr id="56" name="Freeform 12"/>
            <p:cNvSpPr>
              <a:spLocks/>
            </p:cNvSpPr>
            <p:nvPr/>
          </p:nvSpPr>
          <p:spPr bwMode="auto">
            <a:xfrm>
              <a:off x="2743816" y="1715265"/>
              <a:ext cx="1450975" cy="1131888"/>
            </a:xfrm>
            <a:custGeom>
              <a:avLst/>
              <a:gdLst/>
              <a:ahLst/>
              <a:cxnLst>
                <a:cxn ang="0">
                  <a:pos x="47" y="47"/>
                </a:cxn>
                <a:cxn ang="0">
                  <a:pos x="160" y="0"/>
                </a:cxn>
                <a:cxn ang="0">
                  <a:pos x="451" y="0"/>
                </a:cxn>
                <a:cxn ang="0">
                  <a:pos x="451" y="244"/>
                </a:cxn>
                <a:cxn ang="0">
                  <a:pos x="152" y="244"/>
                </a:cxn>
                <a:cxn ang="0">
                  <a:pos x="39" y="291"/>
                </a:cxn>
                <a:cxn ang="0">
                  <a:pos x="0" y="352"/>
                </a:cxn>
                <a:cxn ang="0">
                  <a:pos x="0" y="160"/>
                </a:cxn>
                <a:cxn ang="0">
                  <a:pos x="47" y="47"/>
                </a:cxn>
              </a:cxnLst>
              <a:rect l="0" t="0" r="r" b="b"/>
              <a:pathLst>
                <a:path w="451" h="352">
                  <a:moveTo>
                    <a:pt x="47" y="47"/>
                  </a:moveTo>
                  <a:cubicBezTo>
                    <a:pt x="78" y="16"/>
                    <a:pt x="116" y="0"/>
                    <a:pt x="160" y="0"/>
                  </a:cubicBezTo>
                  <a:cubicBezTo>
                    <a:pt x="451" y="0"/>
                    <a:pt x="451" y="0"/>
                    <a:pt x="451" y="0"/>
                  </a:cubicBezTo>
                  <a:cubicBezTo>
                    <a:pt x="451" y="244"/>
                    <a:pt x="451" y="244"/>
                    <a:pt x="451" y="244"/>
                  </a:cubicBezTo>
                  <a:cubicBezTo>
                    <a:pt x="152" y="244"/>
                    <a:pt x="152" y="244"/>
                    <a:pt x="152" y="244"/>
                  </a:cubicBezTo>
                  <a:cubicBezTo>
                    <a:pt x="107" y="244"/>
                    <a:pt x="70" y="260"/>
                    <a:pt x="39" y="291"/>
                  </a:cubicBezTo>
                  <a:cubicBezTo>
                    <a:pt x="20" y="309"/>
                    <a:pt x="7" y="329"/>
                    <a:pt x="0" y="352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16"/>
                    <a:pt x="15" y="78"/>
                    <a:pt x="47" y="47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2743200" y="1665288"/>
              <a:ext cx="1450975" cy="1131888"/>
            </a:xfrm>
            <a:custGeom>
              <a:avLst/>
              <a:gdLst/>
              <a:ahLst/>
              <a:cxnLst>
                <a:cxn ang="0">
                  <a:pos x="47" y="47"/>
                </a:cxn>
                <a:cxn ang="0">
                  <a:pos x="160" y="0"/>
                </a:cxn>
                <a:cxn ang="0">
                  <a:pos x="451" y="0"/>
                </a:cxn>
                <a:cxn ang="0">
                  <a:pos x="451" y="244"/>
                </a:cxn>
                <a:cxn ang="0">
                  <a:pos x="152" y="244"/>
                </a:cxn>
                <a:cxn ang="0">
                  <a:pos x="39" y="291"/>
                </a:cxn>
                <a:cxn ang="0">
                  <a:pos x="0" y="352"/>
                </a:cxn>
                <a:cxn ang="0">
                  <a:pos x="0" y="160"/>
                </a:cxn>
                <a:cxn ang="0">
                  <a:pos x="47" y="47"/>
                </a:cxn>
              </a:cxnLst>
              <a:rect l="0" t="0" r="r" b="b"/>
              <a:pathLst>
                <a:path w="451" h="352">
                  <a:moveTo>
                    <a:pt x="47" y="47"/>
                  </a:moveTo>
                  <a:cubicBezTo>
                    <a:pt x="78" y="16"/>
                    <a:pt x="116" y="0"/>
                    <a:pt x="160" y="0"/>
                  </a:cubicBezTo>
                  <a:cubicBezTo>
                    <a:pt x="451" y="0"/>
                    <a:pt x="451" y="0"/>
                    <a:pt x="451" y="0"/>
                  </a:cubicBezTo>
                  <a:cubicBezTo>
                    <a:pt x="451" y="244"/>
                    <a:pt x="451" y="244"/>
                    <a:pt x="451" y="244"/>
                  </a:cubicBezTo>
                  <a:cubicBezTo>
                    <a:pt x="152" y="244"/>
                    <a:pt x="152" y="244"/>
                    <a:pt x="152" y="244"/>
                  </a:cubicBezTo>
                  <a:cubicBezTo>
                    <a:pt x="107" y="244"/>
                    <a:pt x="70" y="260"/>
                    <a:pt x="39" y="291"/>
                  </a:cubicBezTo>
                  <a:cubicBezTo>
                    <a:pt x="20" y="309"/>
                    <a:pt x="7" y="329"/>
                    <a:pt x="0" y="352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16"/>
                    <a:pt x="15" y="78"/>
                    <a:pt x="47" y="47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DEFENSA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MODELO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25" name="Oval 124"/>
          <p:cNvSpPr/>
          <p:nvPr/>
        </p:nvSpPr>
        <p:spPr>
          <a:xfrm>
            <a:off x="3627299" y="2477820"/>
            <a:ext cx="493370" cy="6389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544599" y="1671836"/>
            <a:ext cx="1322526" cy="5601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1200" b="1" dirty="0" err="1" smtClean="0">
                <a:solidFill>
                  <a:schemeClr val="accent1">
                    <a:lumMod val="50000"/>
                  </a:schemeClr>
                </a:solidFill>
              </a:rPr>
              <a:t>Posicionamiento</a:t>
            </a:r>
            <a:endParaRPr lang="en-US" sz="1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400">
              <a:spcBef>
                <a:spcPct val="20000"/>
              </a:spcBef>
              <a:defRPr/>
            </a:pPr>
            <a:r>
              <a:rPr lang="en-US" sz="1200" b="1" dirty="0" err="1" smtClean="0">
                <a:solidFill>
                  <a:schemeClr val="accent1">
                    <a:lumMod val="50000"/>
                  </a:schemeClr>
                </a:solidFill>
              </a:rPr>
              <a:t>plegado</a:t>
            </a:r>
            <a:r>
              <a:rPr lang="en-US" sz="1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1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000" dirty="0" err="1" smtClean="0">
                <a:solidFill>
                  <a:schemeClr val="accent1">
                    <a:lumMod val="50000"/>
                  </a:schemeClr>
                </a:solidFill>
              </a:rPr>
              <a:t>Actitud</a:t>
            </a:r>
            <a:r>
              <a:rPr lang="en-US" sz="1000" dirty="0" smtClean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US" sz="1000" dirty="0" err="1" smtClean="0">
                <a:solidFill>
                  <a:schemeClr val="accent1">
                    <a:lumMod val="50000"/>
                  </a:schemeClr>
                </a:solidFill>
              </a:rPr>
              <a:t>balón</a:t>
            </a:r>
            <a:r>
              <a:rPr lang="en-US" sz="1000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en-US" sz="1000" dirty="0" err="1" smtClean="0">
                <a:solidFill>
                  <a:schemeClr val="accent1">
                    <a:lumMod val="50000"/>
                  </a:schemeClr>
                </a:solidFill>
              </a:rPr>
              <a:t>mixta</a:t>
            </a:r>
            <a:endParaRPr lang="en-US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5014263" y="4593233"/>
            <a:ext cx="493370" cy="6389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accent2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67" name="Text Placeholder 3"/>
          <p:cNvSpPr txBox="1">
            <a:spLocks/>
          </p:cNvSpPr>
          <p:nvPr/>
        </p:nvSpPr>
        <p:spPr>
          <a:xfrm>
            <a:off x="5144327" y="2107763"/>
            <a:ext cx="416781" cy="492443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</a:t>
            </a:r>
          </a:p>
        </p:txBody>
      </p:sp>
      <p:sp>
        <p:nvSpPr>
          <p:cNvPr id="68" name="Text Placeholder 3"/>
          <p:cNvSpPr txBox="1">
            <a:spLocks/>
          </p:cNvSpPr>
          <p:nvPr/>
        </p:nvSpPr>
        <p:spPr>
          <a:xfrm>
            <a:off x="5503049" y="4748583"/>
            <a:ext cx="416781" cy="492443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</a:t>
            </a:r>
          </a:p>
        </p:txBody>
      </p:sp>
      <p:sp>
        <p:nvSpPr>
          <p:cNvPr id="69" name="Text Placeholder 3"/>
          <p:cNvSpPr txBox="1">
            <a:spLocks/>
          </p:cNvSpPr>
          <p:nvPr/>
        </p:nvSpPr>
        <p:spPr>
          <a:xfrm>
            <a:off x="3238317" y="2633170"/>
            <a:ext cx="416781" cy="492443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04</a:t>
            </a:r>
          </a:p>
        </p:txBody>
      </p:sp>
      <p:sp>
        <p:nvSpPr>
          <p:cNvPr id="70" name="Text Placeholder 3"/>
          <p:cNvSpPr txBox="1">
            <a:spLocks/>
          </p:cNvSpPr>
          <p:nvPr/>
        </p:nvSpPr>
        <p:spPr>
          <a:xfrm>
            <a:off x="3582895" y="5282038"/>
            <a:ext cx="416781" cy="492443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03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324425" y="5612276"/>
            <a:ext cx="1322526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1200" b="1" dirty="0" err="1" smtClean="0">
                <a:solidFill>
                  <a:schemeClr val="accent3">
                    <a:lumMod val="50000"/>
                  </a:schemeClr>
                </a:solidFill>
              </a:rPr>
              <a:t>Poiscionamiento</a:t>
            </a:r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3">
                    <a:lumMod val="50000"/>
                  </a:schemeClr>
                </a:solidFill>
              </a:rPr>
              <a:t>avanzado</a:t>
            </a:r>
            <a:endParaRPr lang="en-US" sz="1200" b="1" dirty="0">
              <a:solidFill>
                <a:schemeClr val="accent3">
                  <a:lumMod val="50000"/>
                </a:schemeClr>
              </a:solidFill>
            </a:endParaRPr>
          </a:p>
          <a:p>
            <a:pPr lvl="0" algn="ctr" defTabSz="914400">
              <a:spcBef>
                <a:spcPct val="20000"/>
              </a:spcBef>
              <a:defRPr/>
            </a:pPr>
            <a:r>
              <a:rPr lang="en-US" sz="1000" dirty="0" smtClean="0">
                <a:solidFill>
                  <a:schemeClr val="accent3">
                    <a:lumMod val="50000"/>
                  </a:schemeClr>
                </a:solidFill>
              </a:rPr>
              <a:t>1 ª </a:t>
            </a:r>
            <a:r>
              <a:rPr lang="en-US" sz="1000" dirty="0" err="1" smtClean="0">
                <a:solidFill>
                  <a:schemeClr val="accent3">
                    <a:lumMod val="50000"/>
                  </a:schemeClr>
                </a:solidFill>
              </a:rPr>
              <a:t>linea</a:t>
            </a:r>
            <a:r>
              <a:rPr lang="en-US" sz="1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accent3">
                    <a:lumMod val="50000"/>
                  </a:schemeClr>
                </a:solidFill>
              </a:rPr>
              <a:t>presion</a:t>
            </a:r>
            <a:endParaRPr lang="en-US" sz="1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 rot="5400000">
            <a:off x="5153542" y="3119179"/>
            <a:ext cx="1763368" cy="5909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1200" b="1" dirty="0" err="1" smtClean="0">
                <a:solidFill>
                  <a:schemeClr val="accent2">
                    <a:lumMod val="50000"/>
                  </a:schemeClr>
                </a:solidFill>
              </a:rPr>
              <a:t>Posicionamiento</a:t>
            </a:r>
            <a:endParaRPr lang="en-US" sz="1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 algn="ctr" defTabSz="914400">
              <a:spcBef>
                <a:spcPct val="20000"/>
              </a:spcBef>
              <a:defRPr/>
            </a:pPr>
            <a:r>
              <a:rPr lang="en-US" sz="1200" b="1" dirty="0" err="1" smtClean="0">
                <a:solidFill>
                  <a:schemeClr val="accent2">
                    <a:lumMod val="50000"/>
                  </a:schemeClr>
                </a:solidFill>
              </a:rPr>
              <a:t>Replegado</a:t>
            </a:r>
            <a:endParaRPr lang="en-US" sz="1200" b="1" dirty="0">
              <a:solidFill>
                <a:schemeClr val="accent2">
                  <a:lumMod val="50000"/>
                </a:schemeClr>
              </a:solidFill>
            </a:endParaRPr>
          </a:p>
          <a:p>
            <a:pPr lvl="0" algn="ctr" defTabSz="914400">
              <a:spcBef>
                <a:spcPct val="20000"/>
              </a:spcBef>
              <a:defRPr/>
            </a:pPr>
            <a:r>
              <a:rPr lang="en-US" sz="1000" dirty="0" err="1" smtClean="0">
                <a:solidFill>
                  <a:schemeClr val="accent2">
                    <a:lumMod val="50000"/>
                  </a:schemeClr>
                </a:solidFill>
              </a:rPr>
              <a:t>Actirud</a:t>
            </a:r>
            <a:r>
              <a:rPr lang="en-US" sz="1000" dirty="0" smtClean="0">
                <a:solidFill>
                  <a:schemeClr val="accent2">
                    <a:lumMod val="50000"/>
                  </a:schemeClr>
                </a:solidFill>
              </a:rPr>
              <a:t> : </a:t>
            </a:r>
            <a:r>
              <a:rPr lang="en-US" sz="1000" dirty="0" err="1" smtClean="0">
                <a:solidFill>
                  <a:schemeClr val="accent2">
                    <a:lumMod val="50000"/>
                  </a:schemeClr>
                </a:solidFill>
              </a:rPr>
              <a:t>temporización</a:t>
            </a:r>
            <a:endParaRPr lang="en-US" sz="1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 rot="16200000">
            <a:off x="2225110" y="4121267"/>
            <a:ext cx="1763368" cy="5601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1200" b="1" dirty="0" err="1" smtClean="0">
                <a:solidFill>
                  <a:schemeClr val="accent4">
                    <a:lumMod val="50000"/>
                  </a:schemeClr>
                </a:solidFill>
              </a:rPr>
              <a:t>Posicionamiento</a:t>
            </a:r>
            <a:r>
              <a:rPr lang="en-US" sz="12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n-US" sz="1200" b="1" dirty="0" err="1" smtClean="0">
                <a:solidFill>
                  <a:schemeClr val="accent4">
                    <a:lumMod val="50000"/>
                  </a:schemeClr>
                </a:solidFill>
              </a:rPr>
              <a:t>Avanzado</a:t>
            </a:r>
            <a:r>
              <a:rPr lang="en-US" sz="1000" b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en-US" sz="10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1000" dirty="0" err="1" smtClean="0">
                <a:solidFill>
                  <a:schemeClr val="accent4">
                    <a:lumMod val="50000"/>
                  </a:schemeClr>
                </a:solidFill>
              </a:rPr>
              <a:t>Actirud</a:t>
            </a:r>
            <a:r>
              <a:rPr lang="en-US" sz="1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accent4">
                    <a:lumMod val="50000"/>
                  </a:schemeClr>
                </a:solidFill>
              </a:rPr>
              <a:t>acoso</a:t>
            </a:r>
            <a:endParaRPr lang="en-US" sz="1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232679" y="3326182"/>
            <a:ext cx="6687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>
                    <a:lumMod val="65000"/>
                  </a:schemeClr>
                </a:solidFill>
                <a:latin typeface="FontAwesome" pitchFamily="2" charset="0"/>
              </a:rPr>
              <a:t>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43302021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53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animBg="1"/>
      <p:bldP spid="125" grpId="0"/>
      <p:bldP spid="130" grpId="0"/>
      <p:bldP spid="134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DEFENSA</a:t>
            </a:r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 rot="10800000">
            <a:off x="4474136" y="5088496"/>
            <a:ext cx="201462" cy="270152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sz="1600" dirty="0" smtClean="0"/>
              <a:t>Posicionamiento avanzado. Acoso</a:t>
            </a:r>
            <a:endParaRPr lang="es-ES" sz="16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11" y="1196752"/>
            <a:ext cx="640071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3360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DEFENSA</a:t>
            </a:r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 rot="10800000">
            <a:off x="4474136" y="5088496"/>
            <a:ext cx="201462" cy="270152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>
          <a:xfrm>
            <a:off x="2517466" y="785075"/>
            <a:ext cx="4114800" cy="267661"/>
          </a:xfrm>
        </p:spPr>
        <p:txBody>
          <a:bodyPr/>
          <a:lstStyle/>
          <a:p>
            <a:r>
              <a:rPr lang="es-ES" sz="1600" dirty="0" smtClean="0"/>
              <a:t>Posicionamiento plegado. Acoso 1ª línea</a:t>
            </a:r>
            <a:endParaRPr lang="es-ES" sz="1600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7776864" cy="4374486"/>
          </a:xfrm>
          <a:prstGeom prst="rect">
            <a:avLst/>
          </a:prstGeom>
        </p:spPr>
      </p:pic>
      <p:cxnSp>
        <p:nvCxnSpPr>
          <p:cNvPr id="7" name="6 Conector recto de flecha"/>
          <p:cNvCxnSpPr/>
          <p:nvPr/>
        </p:nvCxnSpPr>
        <p:spPr>
          <a:xfrm>
            <a:off x="2771800" y="4293096"/>
            <a:ext cx="4104456" cy="288032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Elipse"/>
          <p:cNvSpPr/>
          <p:nvPr/>
        </p:nvSpPr>
        <p:spPr>
          <a:xfrm>
            <a:off x="3004393" y="2636912"/>
            <a:ext cx="360040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775723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DEFENSA</a:t>
            </a:r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 rot="10800000">
            <a:off x="4474136" y="5088496"/>
            <a:ext cx="201462" cy="270152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>
          <a:xfrm>
            <a:off x="2517466" y="785075"/>
            <a:ext cx="4114800" cy="267661"/>
          </a:xfrm>
        </p:spPr>
        <p:txBody>
          <a:bodyPr/>
          <a:lstStyle/>
          <a:p>
            <a:r>
              <a:rPr lang="es-ES" sz="1600" dirty="0" smtClean="0"/>
              <a:t>Posicionamiento plegado. Entrada 1ª línea</a:t>
            </a:r>
            <a:endParaRPr lang="es-ES" sz="16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87" y="1120577"/>
            <a:ext cx="8759957" cy="4927476"/>
          </a:xfrm>
          <a:prstGeom prst="rect">
            <a:avLst/>
          </a:prstGeom>
        </p:spPr>
      </p:pic>
      <p:sp>
        <p:nvSpPr>
          <p:cNvPr id="5" name="4 Elipse"/>
          <p:cNvSpPr/>
          <p:nvPr/>
        </p:nvSpPr>
        <p:spPr>
          <a:xfrm>
            <a:off x="323528" y="2078621"/>
            <a:ext cx="2736304" cy="2880320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782241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DEFENSA</a:t>
            </a:r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 rot="10800000">
            <a:off x="4474136" y="5088496"/>
            <a:ext cx="201462" cy="270152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>
          <a:xfrm>
            <a:off x="2517466" y="785075"/>
            <a:ext cx="4114800" cy="267661"/>
          </a:xfrm>
        </p:spPr>
        <p:txBody>
          <a:bodyPr/>
          <a:lstStyle/>
          <a:p>
            <a:r>
              <a:rPr lang="es-ES" sz="1600" dirty="0" smtClean="0"/>
              <a:t>Posicionamiento plegado. Sale del acoso por presión mal hecha.</a:t>
            </a:r>
            <a:endParaRPr lang="es-ES" sz="1600" dirty="0"/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2771800" y="4293096"/>
            <a:ext cx="4104456" cy="288032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94" y="1116456"/>
            <a:ext cx="8090753" cy="4551050"/>
          </a:xfrm>
          <a:prstGeom prst="rect">
            <a:avLst/>
          </a:prstGeom>
        </p:spPr>
      </p:pic>
      <p:sp>
        <p:nvSpPr>
          <p:cNvPr id="10" name="9 Elipse"/>
          <p:cNvSpPr/>
          <p:nvPr/>
        </p:nvSpPr>
        <p:spPr>
          <a:xfrm>
            <a:off x="2123728" y="2746510"/>
            <a:ext cx="360040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384266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DEFENSA</a:t>
            </a:r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 rot="10800000">
            <a:off x="4474136" y="5088496"/>
            <a:ext cx="201462" cy="270152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>
          <a:xfrm>
            <a:off x="2517466" y="785075"/>
            <a:ext cx="4114800" cy="267661"/>
          </a:xfrm>
        </p:spPr>
        <p:txBody>
          <a:bodyPr/>
          <a:lstStyle/>
          <a:p>
            <a:r>
              <a:rPr lang="es-ES" sz="1600" dirty="0" smtClean="0"/>
              <a:t>Ejemplos</a:t>
            </a:r>
            <a:endParaRPr lang="es-ES" sz="1600" dirty="0"/>
          </a:p>
        </p:txBody>
      </p:sp>
      <p:pic>
        <p:nvPicPr>
          <p:cNvPr id="4" name="WC34EMocSKA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31596" y="1340768"/>
            <a:ext cx="7456828" cy="419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5381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Transición</a:t>
            </a:r>
            <a:r>
              <a:rPr lang="en-US" dirty="0" smtClean="0"/>
              <a:t> </a:t>
            </a:r>
            <a:r>
              <a:rPr lang="en-US" dirty="0" err="1" smtClean="0"/>
              <a:t>defensa-ataque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 anchor="ctr"/>
          <a:lstStyle/>
          <a:p>
            <a:r>
              <a:rPr lang="en-US" dirty="0" smtClean="0"/>
              <a:t>El </a:t>
            </a:r>
            <a:r>
              <a:rPr lang="en-US" dirty="0" err="1" smtClean="0"/>
              <a:t>mejor</a:t>
            </a:r>
            <a:r>
              <a:rPr lang="en-US" dirty="0" smtClean="0"/>
              <a:t> plan</a:t>
            </a:r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81830" y="6265633"/>
            <a:ext cx="457681" cy="366183"/>
          </a:xfrm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46</a:t>
            </a:fld>
            <a:endParaRPr lang="en-US" dirty="0"/>
          </a:p>
        </p:txBody>
      </p:sp>
      <p:cxnSp>
        <p:nvCxnSpPr>
          <p:cNvPr id="161" name="Straight Connector 160"/>
          <p:cNvCxnSpPr/>
          <p:nvPr/>
        </p:nvCxnSpPr>
        <p:spPr>
          <a:xfrm>
            <a:off x="2757228" y="2502627"/>
            <a:ext cx="990978" cy="0"/>
          </a:xfrm>
          <a:prstGeom prst="line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ardrop 57"/>
          <p:cNvSpPr>
            <a:spLocks noChangeAspect="1"/>
          </p:cNvSpPr>
          <p:nvPr/>
        </p:nvSpPr>
        <p:spPr>
          <a:xfrm>
            <a:off x="1141183" y="1431957"/>
            <a:ext cx="1578758" cy="2141339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ardrop 56"/>
          <p:cNvSpPr>
            <a:spLocks noChangeAspect="1"/>
          </p:cNvSpPr>
          <p:nvPr/>
        </p:nvSpPr>
        <p:spPr>
          <a:xfrm>
            <a:off x="1264650" y="1607672"/>
            <a:ext cx="1331827" cy="1789913"/>
          </a:xfrm>
          <a:prstGeom prst="teardrop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1693083" y="1705329"/>
            <a:ext cx="5068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FontAwesome" pitchFamily="2" charset="0"/>
              </a:rPr>
              <a:t>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516241" y="2482674"/>
            <a:ext cx="870751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accent1">
                    <a:lumMod val="50000"/>
                  </a:schemeClr>
                </a:solidFill>
              </a:rPr>
              <a:t>Contraataque</a:t>
            </a:r>
            <a:endParaRPr lang="en-US" sz="1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US" sz="12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6" name="Rounded Rectangle 75"/>
          <p:cNvSpPr>
            <a:spLocks noChangeAspect="1"/>
          </p:cNvSpPr>
          <p:nvPr/>
        </p:nvSpPr>
        <p:spPr>
          <a:xfrm>
            <a:off x="3787802" y="1431957"/>
            <a:ext cx="1578758" cy="2141339"/>
          </a:xfrm>
          <a:prstGeom prst="teardrop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ardrop 76"/>
          <p:cNvSpPr>
            <a:spLocks noChangeAspect="1"/>
          </p:cNvSpPr>
          <p:nvPr/>
        </p:nvSpPr>
        <p:spPr>
          <a:xfrm>
            <a:off x="3911269" y="1607672"/>
            <a:ext cx="1331827" cy="1789913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7"/>
          <p:cNvSpPr/>
          <p:nvPr/>
        </p:nvSpPr>
        <p:spPr>
          <a:xfrm>
            <a:off x="4261378" y="1627104"/>
            <a:ext cx="631607" cy="908864"/>
          </a:xfrm>
          <a:prstGeom prst="teardrop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FontAwesome"/>
              </a:rPr>
              <a:t>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3793628" y="2348880"/>
            <a:ext cx="1498452" cy="779026"/>
          </a:xfrm>
          <a:prstGeom prst="teardrop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200" b="1" dirty="0" err="1" smtClean="0">
                <a:solidFill>
                  <a:schemeClr val="accent2">
                    <a:lumMod val="50000"/>
                  </a:schemeClr>
                </a:solidFill>
              </a:rPr>
              <a:t>Inicia</a:t>
            </a: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2">
                    <a:lumMod val="50000"/>
                  </a:schemeClr>
                </a:solidFill>
              </a:rPr>
              <a:t>progresión</a:t>
            </a:r>
            <a:endParaRPr lang="en-US" sz="1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r>
              <a:rPr lang="en-US" sz="1200" b="1" dirty="0" err="1" smtClean="0">
                <a:solidFill>
                  <a:schemeClr val="accent2">
                    <a:lumMod val="50000"/>
                  </a:schemeClr>
                </a:solidFill>
              </a:rPr>
              <a:t>Jugador</a:t>
            </a: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r"/>
            <a:r>
              <a:rPr lang="en-US" sz="1200" b="1" dirty="0" err="1" smtClean="0">
                <a:solidFill>
                  <a:schemeClr val="accent2">
                    <a:lumMod val="50000"/>
                  </a:schemeClr>
                </a:solidFill>
              </a:rPr>
              <a:t>que</a:t>
            </a: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2">
                    <a:lumMod val="50000"/>
                  </a:schemeClr>
                </a:solidFill>
              </a:rPr>
              <a:t>recupera</a:t>
            </a:r>
            <a:endParaRPr lang="en-US" sz="12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6" name="Rounded Rectangle 75"/>
          <p:cNvSpPr>
            <a:spLocks noChangeAspect="1"/>
          </p:cNvSpPr>
          <p:nvPr/>
        </p:nvSpPr>
        <p:spPr>
          <a:xfrm>
            <a:off x="6403740" y="1431957"/>
            <a:ext cx="1578758" cy="2141339"/>
          </a:xfrm>
          <a:prstGeom prst="teardrop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Teardrop 86"/>
          <p:cNvSpPr>
            <a:spLocks noChangeAspect="1"/>
          </p:cNvSpPr>
          <p:nvPr/>
        </p:nvSpPr>
        <p:spPr>
          <a:xfrm>
            <a:off x="6527207" y="1607672"/>
            <a:ext cx="1331827" cy="1789913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ectangle 77"/>
          <p:cNvSpPr/>
          <p:nvPr/>
        </p:nvSpPr>
        <p:spPr>
          <a:xfrm>
            <a:off x="6738688" y="1627104"/>
            <a:ext cx="908864" cy="908864"/>
          </a:xfrm>
          <a:prstGeom prst="teardrop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FontAwesome" pitchFamily="2" charset="0"/>
              </a:rPr>
              <a:t></a:t>
            </a:r>
            <a:endParaRPr lang="en-US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9" name="Rectangle 78"/>
          <p:cNvSpPr/>
          <p:nvPr/>
        </p:nvSpPr>
        <p:spPr>
          <a:xfrm>
            <a:off x="6632064" y="2361942"/>
            <a:ext cx="1088292" cy="779026"/>
          </a:xfrm>
          <a:prstGeom prst="teardrop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accent3">
                    <a:lumMod val="50000"/>
                  </a:schemeClr>
                </a:solidFill>
              </a:rPr>
              <a:t>Intervienen</a:t>
            </a:r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1200" b="1" dirty="0" err="1" smtClean="0">
                <a:solidFill>
                  <a:schemeClr val="accent3">
                    <a:lumMod val="50000"/>
                  </a:schemeClr>
                </a:solidFill>
              </a:rPr>
              <a:t>pocos</a:t>
            </a:r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1200" b="1" dirty="0" err="1" smtClean="0">
                <a:solidFill>
                  <a:schemeClr val="accent3">
                    <a:lumMod val="50000"/>
                  </a:schemeClr>
                </a:solidFill>
              </a:rPr>
              <a:t>jugadores</a:t>
            </a:r>
            <a:endParaRPr lang="en-US" sz="12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5402602" y="2502627"/>
            <a:ext cx="990978" cy="0"/>
          </a:xfrm>
          <a:prstGeom prst="line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2757228" y="5123467"/>
            <a:ext cx="990978" cy="0"/>
          </a:xfrm>
          <a:prstGeom prst="line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ardrop 106"/>
          <p:cNvSpPr>
            <a:spLocks noChangeAspect="1"/>
          </p:cNvSpPr>
          <p:nvPr/>
        </p:nvSpPr>
        <p:spPr>
          <a:xfrm>
            <a:off x="1141183" y="4052797"/>
            <a:ext cx="1578758" cy="2141339"/>
          </a:xfrm>
          <a:prstGeom prst="teardrop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Teardrop 107"/>
          <p:cNvSpPr>
            <a:spLocks noChangeAspect="1"/>
          </p:cNvSpPr>
          <p:nvPr/>
        </p:nvSpPr>
        <p:spPr>
          <a:xfrm>
            <a:off x="1264650" y="4228512"/>
            <a:ext cx="1331827" cy="1789913"/>
          </a:xfrm>
          <a:prstGeom prst="teardrop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1628778" y="4380355"/>
            <a:ext cx="6238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FontAwesome"/>
              </a:rPr>
              <a:t>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259632" y="4994592"/>
            <a:ext cx="1383969" cy="7386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accent6">
                    <a:lumMod val="50000"/>
                  </a:schemeClr>
                </a:solidFill>
              </a:rPr>
              <a:t>Movimientos</a:t>
            </a:r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6">
                    <a:lumMod val="50000"/>
                  </a:schemeClr>
                </a:solidFill>
              </a:rPr>
              <a:t>previos</a:t>
            </a:r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</a:rPr>
              <a:t> a </a:t>
            </a:r>
            <a:r>
              <a:rPr lang="en-US" sz="1200" b="1" dirty="0" err="1" smtClean="0">
                <a:solidFill>
                  <a:schemeClr val="accent6">
                    <a:lumMod val="50000"/>
                  </a:schemeClr>
                </a:solidFill>
              </a:rPr>
              <a:t>recuperación</a:t>
            </a:r>
            <a:endParaRPr lang="en-US" sz="1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</a:rPr>
              <a:t>de los 2 </a:t>
            </a:r>
            <a:r>
              <a:rPr lang="en-US" sz="1200" b="1" dirty="0" err="1" smtClean="0">
                <a:solidFill>
                  <a:schemeClr val="accent6">
                    <a:lumMod val="50000"/>
                  </a:schemeClr>
                </a:solidFill>
              </a:rPr>
              <a:t>puntas</a:t>
            </a:r>
            <a:endParaRPr lang="en-US" sz="1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</a:rPr>
              <a:t> y </a:t>
            </a:r>
            <a:r>
              <a:rPr lang="en-US" sz="1200" b="1" dirty="0" err="1" smtClean="0">
                <a:solidFill>
                  <a:schemeClr val="accent6">
                    <a:lumMod val="50000"/>
                  </a:schemeClr>
                </a:solidFill>
              </a:rPr>
              <a:t>Cavaleiro</a:t>
            </a:r>
            <a:endParaRPr lang="en-US" sz="12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3" name="Rounded Rectangle 75"/>
          <p:cNvSpPr>
            <a:spLocks noChangeAspect="1"/>
          </p:cNvSpPr>
          <p:nvPr/>
        </p:nvSpPr>
        <p:spPr>
          <a:xfrm>
            <a:off x="3787802" y="4052797"/>
            <a:ext cx="1578758" cy="2141339"/>
          </a:xfrm>
          <a:prstGeom prst="teardrop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Teardrop 103"/>
          <p:cNvSpPr>
            <a:spLocks noChangeAspect="1"/>
          </p:cNvSpPr>
          <p:nvPr/>
        </p:nvSpPr>
        <p:spPr>
          <a:xfrm>
            <a:off x="3911269" y="4228512"/>
            <a:ext cx="1331827" cy="1789913"/>
          </a:xfrm>
          <a:prstGeom prst="teardrop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77"/>
          <p:cNvSpPr/>
          <p:nvPr/>
        </p:nvSpPr>
        <p:spPr>
          <a:xfrm>
            <a:off x="4122749" y="4247944"/>
            <a:ext cx="908865" cy="908864"/>
          </a:xfrm>
          <a:prstGeom prst="teardrop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  <a:latin typeface="FontAwesome" pitchFamily="2" charset="0"/>
              </a:rPr>
              <a:t>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6" name="Rectangle 78"/>
          <p:cNvSpPr/>
          <p:nvPr/>
        </p:nvSpPr>
        <p:spPr>
          <a:xfrm>
            <a:off x="4054305" y="4941168"/>
            <a:ext cx="1052226" cy="1038701"/>
          </a:xfrm>
          <a:prstGeom prst="teardrop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5">
                    <a:lumMod val="50000"/>
                  </a:schemeClr>
                </a:solidFill>
              </a:rPr>
              <a:t>Inicio</a:t>
            </a:r>
            <a:endParaRPr lang="en-US" sz="12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1200" b="1" dirty="0" err="1" smtClean="0">
                <a:solidFill>
                  <a:schemeClr val="accent5">
                    <a:lumMod val="50000"/>
                  </a:schemeClr>
                </a:solidFill>
              </a:rPr>
              <a:t>Creación</a:t>
            </a:r>
            <a:endParaRPr lang="en-US" sz="12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1200" b="1" dirty="0" err="1" smtClean="0">
                <a:solidFill>
                  <a:schemeClr val="accent5">
                    <a:lumMod val="50000"/>
                  </a:schemeClr>
                </a:solidFill>
              </a:rPr>
              <a:t>Finalización</a:t>
            </a:r>
            <a:endParaRPr lang="en-US" sz="12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</a:rPr>
              <a:t>ABP</a:t>
            </a:r>
          </a:p>
        </p:txBody>
      </p:sp>
      <p:sp>
        <p:nvSpPr>
          <p:cNvPr id="98" name="Rounded Rectangle 75"/>
          <p:cNvSpPr>
            <a:spLocks noChangeAspect="1"/>
          </p:cNvSpPr>
          <p:nvPr/>
        </p:nvSpPr>
        <p:spPr>
          <a:xfrm>
            <a:off x="6403740" y="4052797"/>
            <a:ext cx="1578758" cy="2141339"/>
          </a:xfrm>
          <a:prstGeom prst="teardrop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Teardrop 98"/>
          <p:cNvSpPr>
            <a:spLocks noChangeAspect="1"/>
          </p:cNvSpPr>
          <p:nvPr/>
        </p:nvSpPr>
        <p:spPr>
          <a:xfrm>
            <a:off x="6527207" y="4228512"/>
            <a:ext cx="1331827" cy="1789913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 77"/>
          <p:cNvSpPr/>
          <p:nvPr/>
        </p:nvSpPr>
        <p:spPr>
          <a:xfrm>
            <a:off x="6715020" y="4247944"/>
            <a:ext cx="956201" cy="908864"/>
          </a:xfrm>
          <a:prstGeom prst="teardrop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FontAwesome" pitchFamily="2" charset="0"/>
              </a:rPr>
              <a:t></a:t>
            </a:r>
            <a:endParaRPr lang="en-US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1" name="Rectangle 78"/>
          <p:cNvSpPr/>
          <p:nvPr/>
        </p:nvSpPr>
        <p:spPr>
          <a:xfrm>
            <a:off x="6507871" y="5146225"/>
            <a:ext cx="1370509" cy="519351"/>
          </a:xfrm>
          <a:prstGeom prst="teardrop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4">
                    <a:lumMod val="50000"/>
                  </a:schemeClr>
                </a:solidFill>
              </a:rPr>
              <a:t>Un solo </a:t>
            </a:r>
            <a:r>
              <a:rPr lang="en-US" sz="1200" b="1" dirty="0" err="1" smtClean="0">
                <a:solidFill>
                  <a:schemeClr val="accent4">
                    <a:lumMod val="50000"/>
                  </a:schemeClr>
                </a:solidFill>
              </a:rPr>
              <a:t>pasillo</a:t>
            </a:r>
            <a:r>
              <a:rPr lang="en-US" sz="12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1200" b="1" dirty="0" err="1" smtClean="0">
                <a:solidFill>
                  <a:schemeClr val="accent4">
                    <a:lumMod val="50000"/>
                  </a:schemeClr>
                </a:solidFill>
              </a:rPr>
              <a:t>por</a:t>
            </a:r>
            <a:r>
              <a:rPr lang="en-US" sz="1200" b="1" dirty="0" smtClean="0">
                <a:solidFill>
                  <a:schemeClr val="accent4">
                    <a:lumMod val="50000"/>
                  </a:schemeClr>
                </a:solidFill>
              </a:rPr>
              <a:t> lo general</a:t>
            </a:r>
          </a:p>
        </p:txBody>
      </p:sp>
      <p:cxnSp>
        <p:nvCxnSpPr>
          <p:cNvPr id="97" name="Straight Connector 96"/>
          <p:cNvCxnSpPr/>
          <p:nvPr/>
        </p:nvCxnSpPr>
        <p:spPr>
          <a:xfrm flipH="1">
            <a:off x="5382282" y="5123467"/>
            <a:ext cx="990978" cy="0"/>
          </a:xfrm>
          <a:prstGeom prst="line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ight Bracket 110"/>
          <p:cNvSpPr/>
          <p:nvPr/>
        </p:nvSpPr>
        <p:spPr>
          <a:xfrm>
            <a:off x="7982499" y="2502627"/>
            <a:ext cx="439011" cy="2643597"/>
          </a:xfrm>
          <a:prstGeom prst="rightBracket">
            <a:avLst>
              <a:gd name="adj" fmla="val 91648"/>
            </a:avLst>
          </a:prstGeom>
          <a:ln w="19050">
            <a:solidFill>
              <a:schemeClr val="tx2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ight Bracket 111"/>
          <p:cNvSpPr/>
          <p:nvPr/>
        </p:nvSpPr>
        <p:spPr>
          <a:xfrm flipH="1">
            <a:off x="676570" y="2502627"/>
            <a:ext cx="439011" cy="2643597"/>
          </a:xfrm>
          <a:prstGeom prst="rightBracket">
            <a:avLst>
              <a:gd name="adj" fmla="val 91648"/>
            </a:avLst>
          </a:prstGeom>
          <a:ln w="19050">
            <a:solidFill>
              <a:schemeClr val="tx2">
                <a:lumMod val="75000"/>
                <a:lumOff val="25000"/>
              </a:schemeClr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Group 131"/>
          <p:cNvGrpSpPr>
            <a:grpSpLocks noChangeAspect="1"/>
          </p:cNvGrpSpPr>
          <p:nvPr/>
        </p:nvGrpSpPr>
        <p:grpSpPr>
          <a:xfrm>
            <a:off x="380895" y="3327817"/>
            <a:ext cx="583649" cy="778851"/>
            <a:chOff x="5244691" y="3613920"/>
            <a:chExt cx="648499" cy="649042"/>
          </a:xfrm>
        </p:grpSpPr>
        <p:sp>
          <p:nvSpPr>
            <p:cNvPr id="114" name="Oval 113"/>
            <p:cNvSpPr>
              <a:spLocks noChangeAspect="1"/>
            </p:cNvSpPr>
            <p:nvPr/>
          </p:nvSpPr>
          <p:spPr>
            <a:xfrm>
              <a:off x="5244691" y="3613920"/>
              <a:ext cx="648499" cy="64904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5" name="Oval 114"/>
            <p:cNvSpPr>
              <a:spLocks noChangeAspect="1"/>
            </p:cNvSpPr>
            <p:nvPr/>
          </p:nvSpPr>
          <p:spPr>
            <a:xfrm>
              <a:off x="5319518" y="3688810"/>
              <a:ext cx="498845" cy="499263"/>
            </a:xfrm>
            <a:prstGeom prst="ellipse">
              <a:avLst/>
            </a:prstGeom>
            <a:solidFill>
              <a:schemeClr val="accent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06</a:t>
              </a:r>
              <a:endParaRPr lang="en-US" sz="1000" b="1" dirty="0">
                <a:latin typeface="+mj-lt"/>
              </a:endParaRPr>
            </a:p>
          </p:txBody>
        </p:sp>
      </p:grpSp>
      <p:grpSp>
        <p:nvGrpSpPr>
          <p:cNvPr id="116" name="Group 134"/>
          <p:cNvGrpSpPr>
            <a:grpSpLocks noChangeAspect="1"/>
          </p:cNvGrpSpPr>
          <p:nvPr/>
        </p:nvGrpSpPr>
        <p:grpSpPr>
          <a:xfrm>
            <a:off x="2923990" y="2093248"/>
            <a:ext cx="583649" cy="778851"/>
            <a:chOff x="3287425" y="1417883"/>
            <a:chExt cx="648499" cy="649042"/>
          </a:xfrm>
        </p:grpSpPr>
        <p:sp>
          <p:nvSpPr>
            <p:cNvPr id="117" name="Oval 116"/>
            <p:cNvSpPr>
              <a:spLocks noChangeAspect="1"/>
            </p:cNvSpPr>
            <p:nvPr/>
          </p:nvSpPr>
          <p:spPr>
            <a:xfrm>
              <a:off x="3287425" y="1417883"/>
              <a:ext cx="648499" cy="64904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3362252" y="1492773"/>
              <a:ext cx="498845" cy="499263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01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19" name="Group 129"/>
          <p:cNvGrpSpPr>
            <a:grpSpLocks noChangeAspect="1"/>
          </p:cNvGrpSpPr>
          <p:nvPr/>
        </p:nvGrpSpPr>
        <p:grpSpPr>
          <a:xfrm>
            <a:off x="5567473" y="2118648"/>
            <a:ext cx="583649" cy="778851"/>
            <a:chOff x="2779491" y="2517212"/>
            <a:chExt cx="648499" cy="649042"/>
          </a:xfrm>
        </p:grpSpPr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2779491" y="2517212"/>
              <a:ext cx="648499" cy="64904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2854318" y="2592102"/>
              <a:ext cx="498845" cy="499263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02</a:t>
              </a:r>
              <a:endParaRPr lang="en-US" sz="1000" b="1" dirty="0">
                <a:latin typeface="+mj-lt"/>
              </a:endParaRPr>
            </a:p>
          </p:txBody>
        </p:sp>
      </p:grpSp>
      <p:grpSp>
        <p:nvGrpSpPr>
          <p:cNvPr id="131" name="Group 132"/>
          <p:cNvGrpSpPr>
            <a:grpSpLocks noChangeAspect="1"/>
          </p:cNvGrpSpPr>
          <p:nvPr/>
        </p:nvGrpSpPr>
        <p:grpSpPr>
          <a:xfrm>
            <a:off x="2923990" y="4728872"/>
            <a:ext cx="583649" cy="778851"/>
            <a:chOff x="5716010" y="2517212"/>
            <a:chExt cx="648499" cy="649042"/>
          </a:xfrm>
        </p:grpSpPr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5716010" y="2517212"/>
              <a:ext cx="648499" cy="649042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3" name="Oval 132"/>
            <p:cNvSpPr>
              <a:spLocks noChangeAspect="1"/>
            </p:cNvSpPr>
            <p:nvPr/>
          </p:nvSpPr>
          <p:spPr>
            <a:xfrm>
              <a:off x="5790837" y="2592102"/>
              <a:ext cx="498845" cy="499263"/>
            </a:xfrm>
            <a:prstGeom prst="ellipse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05</a:t>
              </a:r>
              <a:endParaRPr lang="en-US" sz="1000" b="1" dirty="0">
                <a:latin typeface="+mj-lt"/>
              </a:endParaRPr>
            </a:p>
          </p:txBody>
        </p:sp>
      </p:grpSp>
      <p:grpSp>
        <p:nvGrpSpPr>
          <p:cNvPr id="134" name="Group 130"/>
          <p:cNvGrpSpPr>
            <a:grpSpLocks noChangeAspect="1"/>
          </p:cNvGrpSpPr>
          <p:nvPr/>
        </p:nvGrpSpPr>
        <p:grpSpPr>
          <a:xfrm>
            <a:off x="8125835" y="3327817"/>
            <a:ext cx="583649" cy="778851"/>
            <a:chOff x="3287425" y="3613920"/>
            <a:chExt cx="648499" cy="649042"/>
          </a:xfrm>
        </p:grpSpPr>
        <p:sp>
          <p:nvSpPr>
            <p:cNvPr id="135" name="Oval 134"/>
            <p:cNvSpPr>
              <a:spLocks noChangeAspect="1"/>
            </p:cNvSpPr>
            <p:nvPr/>
          </p:nvSpPr>
          <p:spPr>
            <a:xfrm>
              <a:off x="3287425" y="3613920"/>
              <a:ext cx="648499" cy="649042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6" name="Oval 135"/>
            <p:cNvSpPr>
              <a:spLocks noChangeAspect="1"/>
            </p:cNvSpPr>
            <p:nvPr/>
          </p:nvSpPr>
          <p:spPr>
            <a:xfrm>
              <a:off x="3362252" y="3688810"/>
              <a:ext cx="498845" cy="499263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03</a:t>
              </a:r>
              <a:endParaRPr lang="en-US" sz="1000" b="1" dirty="0">
                <a:latin typeface="+mj-lt"/>
              </a:endParaRPr>
            </a:p>
          </p:txBody>
        </p:sp>
      </p:grpSp>
      <p:grpSp>
        <p:nvGrpSpPr>
          <p:cNvPr id="137" name="Group 133"/>
          <p:cNvGrpSpPr>
            <a:grpSpLocks noChangeAspect="1"/>
          </p:cNvGrpSpPr>
          <p:nvPr/>
        </p:nvGrpSpPr>
        <p:grpSpPr>
          <a:xfrm>
            <a:off x="5567473" y="4728872"/>
            <a:ext cx="583649" cy="778851"/>
            <a:chOff x="5249342" y="1406453"/>
            <a:chExt cx="648499" cy="649042"/>
          </a:xfrm>
        </p:grpSpPr>
        <p:sp>
          <p:nvSpPr>
            <p:cNvPr id="139" name="Oval 138"/>
            <p:cNvSpPr>
              <a:spLocks noChangeAspect="1"/>
            </p:cNvSpPr>
            <p:nvPr/>
          </p:nvSpPr>
          <p:spPr>
            <a:xfrm>
              <a:off x="5249342" y="1406453"/>
              <a:ext cx="648499" cy="64904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0" name="Oval 139"/>
            <p:cNvSpPr>
              <a:spLocks noChangeAspect="1"/>
            </p:cNvSpPr>
            <p:nvPr/>
          </p:nvSpPr>
          <p:spPr>
            <a:xfrm>
              <a:off x="5324169" y="1481343"/>
              <a:ext cx="498845" cy="499263"/>
            </a:xfrm>
            <a:prstGeom prst="ellipse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04</a:t>
              </a:r>
              <a:endParaRPr lang="en-US" sz="10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8358024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500"/>
                            </p:stCondLst>
                            <p:childTnLst>
                              <p:par>
                                <p:cTn id="1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500"/>
                            </p:stCondLst>
                            <p:childTnLst>
                              <p:par>
                                <p:cTn id="12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8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7" grpId="0" animBg="1"/>
      <p:bldP spid="59" grpId="0"/>
      <p:bldP spid="63" grpId="0"/>
      <p:bldP spid="76" grpId="0" animBg="1"/>
      <p:bldP spid="77" grpId="0" animBg="1"/>
      <p:bldP spid="78" grpId="0"/>
      <p:bldP spid="79" grpId="0"/>
      <p:bldP spid="86" grpId="0" animBg="1"/>
      <p:bldP spid="87" grpId="0" animBg="1"/>
      <p:bldP spid="88" grpId="0"/>
      <p:bldP spid="89" grpId="0"/>
      <p:bldP spid="107" grpId="0" animBg="1"/>
      <p:bldP spid="108" grpId="0" animBg="1"/>
      <p:bldP spid="109" grpId="0"/>
      <p:bldP spid="110" grpId="0"/>
      <p:bldP spid="103" grpId="0" animBg="1"/>
      <p:bldP spid="104" grpId="0" animBg="1"/>
      <p:bldP spid="105" grpId="0"/>
      <p:bldP spid="106" grpId="0"/>
      <p:bldP spid="98" grpId="0" animBg="1"/>
      <p:bldP spid="99" grpId="0" animBg="1"/>
      <p:bldP spid="100" grpId="0"/>
      <p:bldP spid="101" grpId="0"/>
      <p:bldP spid="111" grpId="0" animBg="1"/>
      <p:bldP spid="1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>
          <a:xfrm>
            <a:off x="2652911" y="790571"/>
            <a:ext cx="4114800" cy="267661"/>
          </a:xfrm>
        </p:spPr>
        <p:txBody>
          <a:bodyPr/>
          <a:lstStyle/>
          <a:p>
            <a:r>
              <a:rPr lang="es-ES" dirty="0" smtClean="0"/>
              <a:t>Defensivas</a:t>
            </a:r>
            <a:endParaRPr lang="es-E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05000" y="273345"/>
            <a:ext cx="5638800" cy="471365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Acciones</a:t>
            </a:r>
            <a:r>
              <a:rPr lang="en-US" dirty="0" smtClean="0"/>
              <a:t> a </a:t>
            </a:r>
            <a:r>
              <a:rPr lang="en-US" dirty="0" err="1" smtClean="0"/>
              <a:t>Balón</a:t>
            </a:r>
            <a:r>
              <a:rPr lang="en-US" dirty="0" smtClean="0"/>
              <a:t> </a:t>
            </a:r>
            <a:r>
              <a:rPr lang="en-US" dirty="0" err="1" smtClean="0"/>
              <a:t>Parado</a:t>
            </a:r>
            <a:endParaRPr lang="en-US" dirty="0"/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2667000" y="978350"/>
            <a:ext cx="4114800" cy="2676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i="0" kern="1200" baseline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" name="Er9YELh_aR0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54695" y="1277265"/>
            <a:ext cx="7921761" cy="445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>
          <a:xfrm>
            <a:off x="2652911" y="790571"/>
            <a:ext cx="4114800" cy="267661"/>
          </a:xfrm>
        </p:spPr>
        <p:txBody>
          <a:bodyPr/>
          <a:lstStyle/>
          <a:p>
            <a:r>
              <a:rPr lang="es-ES" dirty="0" smtClean="0"/>
              <a:t>Ofensivas</a:t>
            </a:r>
            <a:endParaRPr lang="es-E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05000" y="273345"/>
            <a:ext cx="5638800" cy="471365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Acciones</a:t>
            </a:r>
            <a:r>
              <a:rPr lang="en-US" dirty="0" smtClean="0"/>
              <a:t> a </a:t>
            </a:r>
            <a:r>
              <a:rPr lang="en-US" dirty="0" err="1" smtClean="0"/>
              <a:t>Balón</a:t>
            </a:r>
            <a:r>
              <a:rPr lang="en-US" dirty="0" smtClean="0"/>
              <a:t> </a:t>
            </a:r>
            <a:r>
              <a:rPr lang="en-US" dirty="0" err="1" smtClean="0"/>
              <a:t>Parado</a:t>
            </a:r>
            <a:endParaRPr lang="en-US" dirty="0"/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2667000" y="978350"/>
            <a:ext cx="4114800" cy="2676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i="0" kern="1200" baseline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1KKZaIpGw-g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83568" y="1241757"/>
            <a:ext cx="7632848" cy="429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9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Víctor</a:t>
            </a:r>
            <a:r>
              <a:rPr lang="en-US" dirty="0" smtClean="0"/>
              <a:t> Sánchez del </a:t>
            </a:r>
            <a:r>
              <a:rPr lang="en-US" dirty="0" err="1" smtClean="0"/>
              <a:t>Amo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Principales</a:t>
            </a:r>
            <a:r>
              <a:rPr lang="en-US" dirty="0" smtClean="0"/>
              <a:t> </a:t>
            </a:r>
            <a:r>
              <a:rPr lang="en-US" dirty="0" err="1" smtClean="0"/>
              <a:t>cambios</a:t>
            </a:r>
            <a:endParaRPr lang="en-US" dirty="0"/>
          </a:p>
        </p:txBody>
      </p:sp>
      <p:sp>
        <p:nvSpPr>
          <p:cNvPr id="7" name="Slide Number Placeholder 3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1240011" y="2253081"/>
            <a:ext cx="1385764" cy="246221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Gente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la casa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240011" y="2469641"/>
            <a:ext cx="1864687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914400">
              <a:spcBef>
                <a:spcPct val="20000"/>
              </a:spcBef>
              <a:defRPr/>
            </a:pP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Jugadores</a:t>
            </a:r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históricos</a:t>
            </a:r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volvieron</a:t>
            </a:r>
            <a:endParaRPr lang="en-US" sz="1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l" defTabSz="914400"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tener</a:t>
            </a:r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minutos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627597" y="2161646"/>
            <a:ext cx="610745" cy="73866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</a:t>
            </a: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3938323" y="2253081"/>
            <a:ext cx="597921" cy="246221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Afición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3938323" y="2561974"/>
            <a:ext cx="1864687" cy="15388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914400">
              <a:spcBef>
                <a:spcPct val="20000"/>
              </a:spcBef>
              <a:defRPr/>
            </a:pP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Ídolo</a:t>
            </a:r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del </a:t>
            </a: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deportivismo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3325909" y="2161646"/>
            <a:ext cx="610745" cy="73866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6631069" y="2253081"/>
            <a:ext cx="811312" cy="246221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Equilibrio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6631069" y="2463279"/>
            <a:ext cx="1864687" cy="461665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914400">
              <a:spcBef>
                <a:spcPct val="20000"/>
              </a:spcBef>
              <a:defRPr/>
            </a:pP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Menos</a:t>
            </a:r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presencia</a:t>
            </a:r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ataque</a:t>
            </a:r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laterales</a:t>
            </a:r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Ambos </a:t>
            </a: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interiores</a:t>
            </a:r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con </a:t>
            </a: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recorrido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6018655" y="2161646"/>
            <a:ext cx="610745" cy="73866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03</a:t>
            </a: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1240011" y="3600300"/>
            <a:ext cx="410562" cy="246221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Rival</a:t>
            </a:r>
          </a:p>
        </p:txBody>
      </p:sp>
      <p:sp>
        <p:nvSpPr>
          <p:cNvPr id="18" name="Text Placeholder 3"/>
          <p:cNvSpPr txBox="1">
            <a:spLocks/>
          </p:cNvSpPr>
          <p:nvPr/>
        </p:nvSpPr>
        <p:spPr>
          <a:xfrm>
            <a:off x="1240011" y="3832222"/>
            <a:ext cx="1963837" cy="101566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914400">
              <a:spcBef>
                <a:spcPct val="20000"/>
              </a:spcBef>
              <a:defRPr/>
            </a:pP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Estudio</a:t>
            </a:r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del rival. </a:t>
            </a: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Alineaciones</a:t>
            </a:r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consecuencia</a:t>
            </a:r>
            <a:endParaRPr lang="en-US" sz="1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l" defTabSz="914400">
              <a:spcBef>
                <a:spcPct val="20000"/>
              </a:spcBef>
              <a:defRPr/>
            </a:pP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4-4-2- </a:t>
            </a:r>
            <a:r>
              <a:rPr 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Atleti</a:t>
            </a:r>
            <a:endParaRPr lang="en-US" sz="1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l" defTabSz="914400">
              <a:spcBef>
                <a:spcPct val="20000"/>
              </a:spcBef>
              <a:defRPr/>
            </a:pPr>
            <a:r>
              <a:rPr 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Málaga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con </a:t>
            </a:r>
            <a:r>
              <a:rPr 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laterales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largos e inter. </a:t>
            </a:r>
            <a:r>
              <a:rPr 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dentro</a:t>
            </a:r>
            <a:endParaRPr lang="en-US" sz="1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l" defTabSz="914400">
              <a:spcBef>
                <a:spcPct val="20000"/>
              </a:spcBef>
              <a:defRPr/>
            </a:pP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Villarreal </a:t>
            </a:r>
            <a:r>
              <a:rPr 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laterales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cortos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Text Placeholder 3"/>
          <p:cNvSpPr txBox="1">
            <a:spLocks/>
          </p:cNvSpPr>
          <p:nvPr/>
        </p:nvSpPr>
        <p:spPr>
          <a:xfrm>
            <a:off x="627597" y="3508865"/>
            <a:ext cx="610745" cy="73866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04</a:t>
            </a:r>
          </a:p>
        </p:txBody>
      </p:sp>
      <p:sp>
        <p:nvSpPr>
          <p:cNvPr id="20" name="Text Placeholder 3"/>
          <p:cNvSpPr txBox="1">
            <a:spLocks/>
          </p:cNvSpPr>
          <p:nvPr/>
        </p:nvSpPr>
        <p:spPr>
          <a:xfrm>
            <a:off x="3938323" y="3600300"/>
            <a:ext cx="1201804" cy="246221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revolución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 Placeholder 3"/>
          <p:cNvSpPr txBox="1">
            <a:spLocks/>
          </p:cNvSpPr>
          <p:nvPr/>
        </p:nvSpPr>
        <p:spPr>
          <a:xfrm>
            <a:off x="3938323" y="3861048"/>
            <a:ext cx="1864687" cy="461665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914400">
              <a:spcBef>
                <a:spcPct val="20000"/>
              </a:spcBef>
              <a:defRPr/>
            </a:pP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Aprovechar</a:t>
            </a:r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tronco</a:t>
            </a:r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central del </a:t>
            </a: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equipo</a:t>
            </a:r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Centrales</a:t>
            </a:r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doble</a:t>
            </a:r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pivote</a:t>
            </a:r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media </a:t>
            </a: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punta</a:t>
            </a:r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y </a:t>
            </a: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punta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Text Placeholder 3"/>
          <p:cNvSpPr txBox="1">
            <a:spLocks/>
          </p:cNvSpPr>
          <p:nvPr/>
        </p:nvSpPr>
        <p:spPr>
          <a:xfrm>
            <a:off x="3325909" y="3508865"/>
            <a:ext cx="610745" cy="73866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05</a:t>
            </a:r>
          </a:p>
        </p:txBody>
      </p:sp>
      <p:sp>
        <p:nvSpPr>
          <p:cNvPr id="23" name="Text Placeholder 3"/>
          <p:cNvSpPr txBox="1">
            <a:spLocks/>
          </p:cNvSpPr>
          <p:nvPr/>
        </p:nvSpPr>
        <p:spPr>
          <a:xfrm>
            <a:off x="6631069" y="3600300"/>
            <a:ext cx="349455" cy="246221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ABP</a:t>
            </a:r>
          </a:p>
        </p:txBody>
      </p:sp>
      <p:sp>
        <p:nvSpPr>
          <p:cNvPr id="24" name="Text Placeholder 3"/>
          <p:cNvSpPr txBox="1">
            <a:spLocks/>
          </p:cNvSpPr>
          <p:nvPr/>
        </p:nvSpPr>
        <p:spPr>
          <a:xfrm>
            <a:off x="6631069" y="3909193"/>
            <a:ext cx="1864687" cy="15388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914400">
              <a:spcBef>
                <a:spcPct val="20000"/>
              </a:spcBef>
              <a:defRPr/>
            </a:pP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Goles</a:t>
            </a:r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faltas</a:t>
            </a:r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y corner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Text Placeholder 3"/>
          <p:cNvSpPr txBox="1">
            <a:spLocks/>
          </p:cNvSpPr>
          <p:nvPr/>
        </p:nvSpPr>
        <p:spPr>
          <a:xfrm>
            <a:off x="6018655" y="3508865"/>
            <a:ext cx="610745" cy="73866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</a:t>
            </a:r>
          </a:p>
        </p:txBody>
      </p:sp>
      <p:cxnSp>
        <p:nvCxnSpPr>
          <p:cNvPr id="27" name="Straight Line buttom"/>
          <p:cNvCxnSpPr/>
          <p:nvPr/>
        </p:nvCxnSpPr>
        <p:spPr>
          <a:xfrm>
            <a:off x="723356" y="4941168"/>
            <a:ext cx="7772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31100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86664" y="3968028"/>
            <a:ext cx="0" cy="2889972"/>
          </a:xfrm>
          <a:prstGeom prst="line">
            <a:avLst/>
          </a:prstGeom>
          <a:ln w="28575">
            <a:solidFill>
              <a:schemeClr val="accent1"/>
            </a:solidFill>
            <a:prstDash val="sys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86664" y="2825611"/>
            <a:ext cx="0" cy="1124100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86664" y="0"/>
            <a:ext cx="0" cy="2825611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69"/>
          <p:cNvGrpSpPr/>
          <p:nvPr/>
        </p:nvGrpSpPr>
        <p:grpSpPr>
          <a:xfrm>
            <a:off x="644107" y="2439975"/>
            <a:ext cx="3874553" cy="816221"/>
            <a:chOff x="644107" y="1330751"/>
            <a:chExt cx="3874553" cy="816221"/>
          </a:xfrm>
        </p:grpSpPr>
        <p:sp>
          <p:nvSpPr>
            <p:cNvPr id="9" name="Rounded Rectangle 8"/>
            <p:cNvSpPr/>
            <p:nvPr/>
          </p:nvSpPr>
          <p:spPr>
            <a:xfrm>
              <a:off x="644107" y="1384863"/>
              <a:ext cx="3725972" cy="762109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44107" y="1330751"/>
              <a:ext cx="3725972" cy="762109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4322531" y="1607670"/>
              <a:ext cx="183987" cy="208271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38"/>
          <p:cNvGrpSpPr/>
          <p:nvPr/>
        </p:nvGrpSpPr>
        <p:grpSpPr>
          <a:xfrm>
            <a:off x="1488927" y="2561579"/>
            <a:ext cx="2626460" cy="580455"/>
            <a:chOff x="880345" y="1438589"/>
            <a:chExt cx="2626460" cy="580455"/>
          </a:xfrm>
        </p:grpSpPr>
        <p:sp>
          <p:nvSpPr>
            <p:cNvPr id="13" name="TextBox 12"/>
            <p:cNvSpPr txBox="1"/>
            <p:nvPr/>
          </p:nvSpPr>
          <p:spPr>
            <a:xfrm>
              <a:off x="880345" y="1438589"/>
              <a:ext cx="931345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sz="1400" b="1" dirty="0" smtClean="0">
                  <a:solidFill>
                    <a:schemeClr val="accent5">
                      <a:lumMod val="50000"/>
                    </a:schemeClr>
                  </a:solidFill>
                </a:rPr>
                <a:t>Super </a:t>
              </a:r>
              <a:r>
                <a:rPr lang="en-US" sz="1400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Depor</a:t>
              </a:r>
              <a:endParaRPr lang="en-US" sz="1400" b="1" dirty="0" smtClean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85153" y="1649712"/>
              <a:ext cx="2621652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 defTabSz="914400">
                <a:spcBef>
                  <a:spcPct val="20000"/>
                </a:spcBef>
                <a:defRPr/>
              </a:pPr>
              <a:r>
                <a:rPr lang="en-US" sz="1200" dirty="0" err="1" smtClean="0">
                  <a:solidFill>
                    <a:schemeClr val="accent5">
                      <a:lumMod val="50000"/>
                    </a:schemeClr>
                  </a:solidFill>
                </a:rPr>
                <a:t>Mítico</a:t>
              </a:r>
              <a:r>
                <a:rPr lang="en-US" sz="1200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sz="1200" dirty="0" err="1" smtClean="0">
                  <a:solidFill>
                    <a:schemeClr val="accent5">
                      <a:lumMod val="50000"/>
                    </a:schemeClr>
                  </a:solidFill>
                </a:rPr>
                <a:t>equipo</a:t>
              </a:r>
              <a:r>
                <a:rPr lang="en-US" sz="1200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sz="1200" dirty="0" err="1" smtClean="0">
                  <a:solidFill>
                    <a:schemeClr val="accent5">
                      <a:lumMod val="50000"/>
                    </a:schemeClr>
                  </a:solidFill>
                </a:rPr>
                <a:t>campéon</a:t>
              </a:r>
              <a:r>
                <a:rPr lang="en-US" sz="1200" dirty="0" smtClean="0">
                  <a:solidFill>
                    <a:schemeClr val="accent5">
                      <a:lumMod val="50000"/>
                    </a:schemeClr>
                  </a:solidFill>
                </a:rPr>
                <a:t> de </a:t>
              </a:r>
              <a:r>
                <a:rPr lang="en-US" sz="1200" dirty="0" err="1" smtClean="0">
                  <a:solidFill>
                    <a:schemeClr val="accent5">
                      <a:lumMod val="50000"/>
                    </a:schemeClr>
                  </a:solidFill>
                </a:rPr>
                <a:t>una</a:t>
              </a:r>
              <a:r>
                <a:rPr lang="en-US" sz="1200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sz="1200" dirty="0" err="1" smtClean="0">
                  <a:solidFill>
                    <a:schemeClr val="accent5">
                      <a:lumMod val="50000"/>
                    </a:schemeClr>
                  </a:solidFill>
                </a:rPr>
                <a:t>copa</a:t>
              </a:r>
              <a:r>
                <a:rPr lang="en-US" sz="1200" dirty="0" smtClean="0">
                  <a:solidFill>
                    <a:schemeClr val="accent5">
                      <a:lumMod val="50000"/>
                    </a:schemeClr>
                  </a:solidFill>
                </a:rPr>
                <a:t> del Rey y </a:t>
              </a:r>
              <a:r>
                <a:rPr lang="en-US" sz="1200" dirty="0" err="1" smtClean="0">
                  <a:solidFill>
                    <a:schemeClr val="accent5">
                      <a:lumMod val="50000"/>
                    </a:schemeClr>
                  </a:solidFill>
                </a:rPr>
                <a:t>subcampeón</a:t>
              </a:r>
              <a:r>
                <a:rPr lang="en-US" sz="1200" dirty="0" smtClean="0">
                  <a:solidFill>
                    <a:schemeClr val="accent5">
                      <a:lumMod val="50000"/>
                    </a:schemeClr>
                  </a:solidFill>
                </a:rPr>
                <a:t> de </a:t>
              </a:r>
              <a:r>
                <a:rPr lang="en-US" sz="1200" dirty="0" err="1" smtClean="0">
                  <a:solidFill>
                    <a:schemeClr val="accent5">
                      <a:lumMod val="50000"/>
                    </a:schemeClr>
                  </a:solidFill>
                </a:rPr>
                <a:t>liga</a:t>
              </a:r>
              <a:endParaRPr lang="en-US" sz="12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15" name="Oval 14"/>
          <p:cNvSpPr>
            <a:spLocks noChangeAspect="1"/>
          </p:cNvSpPr>
          <p:nvPr/>
        </p:nvSpPr>
        <p:spPr>
          <a:xfrm>
            <a:off x="735191" y="2539799"/>
            <a:ext cx="579038" cy="562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ontAwesome" pitchFamily="2" charset="0"/>
              </a:rPr>
              <a:t></a:t>
            </a:r>
            <a:endParaRPr lang="en-US" b="1" dirty="0" smtClean="0">
              <a:solidFill>
                <a:schemeClr val="accent5">
                  <a:lumMod val="50000"/>
                </a:schemeClr>
              </a:solidFill>
              <a:latin typeface="FontAwesome" pitchFamily="2" charset="0"/>
            </a:endParaRPr>
          </a:p>
        </p:txBody>
      </p:sp>
      <p:grpSp>
        <p:nvGrpSpPr>
          <p:cNvPr id="16" name="Group 93"/>
          <p:cNvGrpSpPr/>
          <p:nvPr/>
        </p:nvGrpSpPr>
        <p:grpSpPr>
          <a:xfrm flipH="1">
            <a:off x="4645253" y="3564779"/>
            <a:ext cx="3874553" cy="816221"/>
            <a:chOff x="644107" y="1330751"/>
            <a:chExt cx="3874553" cy="816221"/>
          </a:xfrm>
        </p:grpSpPr>
        <p:sp>
          <p:nvSpPr>
            <p:cNvPr id="17" name="Rounded Rectangle 16"/>
            <p:cNvSpPr/>
            <p:nvPr/>
          </p:nvSpPr>
          <p:spPr>
            <a:xfrm>
              <a:off x="644107" y="1384863"/>
              <a:ext cx="3725972" cy="762109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44107" y="1330751"/>
              <a:ext cx="3725972" cy="76210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Isosceles Triangle 18"/>
            <p:cNvSpPr/>
            <p:nvPr/>
          </p:nvSpPr>
          <p:spPr>
            <a:xfrm rot="5400000">
              <a:off x="4322531" y="1607670"/>
              <a:ext cx="183987" cy="208271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38"/>
          <p:cNvGrpSpPr/>
          <p:nvPr/>
        </p:nvGrpSpPr>
        <p:grpSpPr>
          <a:xfrm flipH="1">
            <a:off x="5106109" y="3686383"/>
            <a:ext cx="2621652" cy="580455"/>
            <a:chOff x="885153" y="1438589"/>
            <a:chExt cx="2621652" cy="580455"/>
          </a:xfrm>
        </p:grpSpPr>
        <p:sp>
          <p:nvSpPr>
            <p:cNvPr id="21" name="TextBox 20"/>
            <p:cNvSpPr txBox="1"/>
            <p:nvPr/>
          </p:nvSpPr>
          <p:spPr>
            <a:xfrm>
              <a:off x="885153" y="1438589"/>
              <a:ext cx="1394741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en-US" sz="1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Campeones</a:t>
              </a:r>
              <a:r>
                <a:rPr lang="en-US" sz="1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 de </a:t>
              </a:r>
              <a:r>
                <a:rPr lang="en-US" sz="1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liga</a:t>
              </a:r>
              <a:endParaRPr lang="en-US" sz="1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85153" y="1649712"/>
              <a:ext cx="2621652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 algn="r" defTabSz="914400">
                <a:spcBef>
                  <a:spcPct val="20000"/>
                </a:spcBef>
                <a:defRPr/>
              </a:pPr>
              <a:r>
                <a:rPr lang="en-US" sz="1200" dirty="0" smtClean="0">
                  <a:solidFill>
                    <a:schemeClr val="accent6">
                      <a:lumMod val="50000"/>
                    </a:schemeClr>
                  </a:solidFill>
                </a:rPr>
                <a:t>Primer </a:t>
              </a:r>
              <a:r>
                <a:rPr lang="en-US" sz="1200" dirty="0" err="1" smtClean="0">
                  <a:solidFill>
                    <a:schemeClr val="accent6">
                      <a:lumMod val="50000"/>
                    </a:schemeClr>
                  </a:solidFill>
                </a:rPr>
                <a:t>campeonato</a:t>
              </a:r>
              <a:r>
                <a:rPr lang="en-US" sz="1200" dirty="0" smtClean="0">
                  <a:solidFill>
                    <a:schemeClr val="accent6">
                      <a:lumMod val="50000"/>
                    </a:schemeClr>
                  </a:solidFill>
                </a:rPr>
                <a:t> de </a:t>
              </a:r>
              <a:r>
                <a:rPr lang="en-US" sz="1200" dirty="0" err="1" smtClean="0">
                  <a:solidFill>
                    <a:schemeClr val="accent6">
                      <a:lumMod val="50000"/>
                    </a:schemeClr>
                  </a:solidFill>
                </a:rPr>
                <a:t>liga</a:t>
              </a:r>
              <a:r>
                <a:rPr lang="en-US" sz="1200" dirty="0" smtClean="0">
                  <a:solidFill>
                    <a:schemeClr val="accent6">
                      <a:lumMod val="50000"/>
                    </a:schemeClr>
                  </a:solidFill>
                </a:rPr>
                <a:t> el 19 de mayo del </a:t>
              </a:r>
              <a:r>
                <a:rPr lang="en-US" sz="1200" dirty="0" err="1" smtClean="0">
                  <a:solidFill>
                    <a:schemeClr val="accent6">
                      <a:lumMod val="50000"/>
                    </a:schemeClr>
                  </a:solidFill>
                </a:rPr>
                <a:t>año</a:t>
              </a:r>
              <a:r>
                <a:rPr lang="en-US" sz="1200" dirty="0" smtClean="0">
                  <a:solidFill>
                    <a:schemeClr val="accent6">
                      <a:lumMod val="50000"/>
                    </a:schemeClr>
                  </a:solidFill>
                </a:rPr>
                <a:t> 2000.</a:t>
              </a:r>
              <a:endParaRPr lang="en-US" sz="1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23" name="Oval 22"/>
          <p:cNvSpPr>
            <a:spLocks noChangeAspect="1"/>
          </p:cNvSpPr>
          <p:nvPr/>
        </p:nvSpPr>
        <p:spPr>
          <a:xfrm flipH="1">
            <a:off x="7861263" y="3664603"/>
            <a:ext cx="579038" cy="562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FontAwesome"/>
              </a:rPr>
              <a:t></a:t>
            </a:r>
            <a:endParaRPr lang="en-US" b="1" dirty="0" smtClean="0">
              <a:solidFill>
                <a:schemeClr val="accent6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86304" y="2598918"/>
            <a:ext cx="730969" cy="43088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en-US" sz="2800" b="1" dirty="0" smtClean="0">
                <a:solidFill>
                  <a:schemeClr val="accent5"/>
                </a:solidFill>
              </a:rPr>
              <a:t>1992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82112" y="3706931"/>
            <a:ext cx="730969" cy="43088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en-US" sz="2800" b="1" dirty="0" smtClean="0">
                <a:solidFill>
                  <a:schemeClr val="accent6"/>
                </a:solidFill>
              </a:rPr>
              <a:t>2000</a:t>
            </a:r>
            <a:endParaRPr lang="en-US" sz="2800" dirty="0">
              <a:solidFill>
                <a:schemeClr val="accent6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84" y="656721"/>
            <a:ext cx="3091757" cy="1512168"/>
          </a:xfrm>
          <a:prstGeom prst="rect">
            <a:avLst/>
          </a:prstGeom>
        </p:spPr>
      </p:pic>
      <p:pic>
        <p:nvPicPr>
          <p:cNvPr id="3074" name="Picture 2" descr="http://s5.as.com/recorte/20071009dasdasftb_8/REC640/Ies/20071009dasdasftb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18891"/>
            <a:ext cx="2781148" cy="1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canaldeportivo.com/i/club/historia/primera_liga/dona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501" y="885256"/>
            <a:ext cx="3115309" cy="215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files.imperator-oar-veteranos7.webnode.es/200000418-4fc2250bc2/superdepor-liga-deportivo-campeon-coru%C3%B1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685" y="4505262"/>
            <a:ext cx="2771760" cy="181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452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75143" y="5693939"/>
            <a:ext cx="5926832" cy="831405"/>
          </a:xfrm>
        </p:spPr>
        <p:txBody>
          <a:bodyPr/>
          <a:lstStyle/>
          <a:p>
            <a:r>
              <a:rPr lang="es-ES" sz="8800" dirty="0" smtClean="0"/>
              <a:t>GRACIAS </a:t>
            </a:r>
            <a:endParaRPr lang="es-ES" sz="88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8640"/>
            <a:ext cx="4032448" cy="53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86664" y="2995250"/>
            <a:ext cx="0" cy="1124100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86664" y="0"/>
            <a:ext cx="0" cy="2995250"/>
          </a:xfrm>
          <a:prstGeom prst="line">
            <a:avLst/>
          </a:prstGeom>
          <a:ln w="28575">
            <a:solidFill>
              <a:schemeClr val="accent1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9"/>
          <p:cNvGrpSpPr/>
          <p:nvPr/>
        </p:nvGrpSpPr>
        <p:grpSpPr>
          <a:xfrm>
            <a:off x="644107" y="2609614"/>
            <a:ext cx="3874553" cy="816221"/>
            <a:chOff x="644107" y="1330751"/>
            <a:chExt cx="3874553" cy="816221"/>
          </a:xfrm>
        </p:grpSpPr>
        <p:sp>
          <p:nvSpPr>
            <p:cNvPr id="8" name="Rounded Rectangle 7"/>
            <p:cNvSpPr/>
            <p:nvPr/>
          </p:nvSpPr>
          <p:spPr>
            <a:xfrm>
              <a:off x="644107" y="1384863"/>
              <a:ext cx="3725972" cy="76210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107" y="1330751"/>
              <a:ext cx="3725972" cy="76210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Isosceles Triangle 9"/>
            <p:cNvSpPr/>
            <p:nvPr/>
          </p:nvSpPr>
          <p:spPr>
            <a:xfrm rot="5400000">
              <a:off x="4322531" y="1607670"/>
              <a:ext cx="183987" cy="2082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38"/>
          <p:cNvGrpSpPr/>
          <p:nvPr/>
        </p:nvGrpSpPr>
        <p:grpSpPr>
          <a:xfrm>
            <a:off x="1488927" y="2731218"/>
            <a:ext cx="2626460" cy="518900"/>
            <a:chOff x="880345" y="1438589"/>
            <a:chExt cx="2626460" cy="518900"/>
          </a:xfrm>
        </p:grpSpPr>
        <p:sp>
          <p:nvSpPr>
            <p:cNvPr id="12" name="TextBox 11"/>
            <p:cNvSpPr txBox="1"/>
            <p:nvPr/>
          </p:nvSpPr>
          <p:spPr>
            <a:xfrm>
              <a:off x="880345" y="1438589"/>
              <a:ext cx="975716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sz="14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Centenariazo</a:t>
              </a:r>
              <a:endParaRPr lang="en-US" sz="1400" b="1" dirty="0" smtClean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5153" y="1649712"/>
              <a:ext cx="2621652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 defTabSz="914400">
                <a:spcBef>
                  <a:spcPct val="20000"/>
                </a:spcBef>
                <a:defRPr/>
              </a:pPr>
              <a:r>
                <a:rPr lang="en-US" sz="1000" dirty="0" err="1" smtClean="0">
                  <a:solidFill>
                    <a:schemeClr val="accent1">
                      <a:lumMod val="50000"/>
                    </a:schemeClr>
                  </a:solidFill>
                </a:rPr>
                <a:t>Campeones</a:t>
              </a:r>
              <a:r>
                <a:rPr lang="en-US" sz="1000" dirty="0" smtClean="0">
                  <a:solidFill>
                    <a:schemeClr val="accent1">
                      <a:lumMod val="50000"/>
                    </a:schemeClr>
                  </a:solidFill>
                </a:rPr>
                <a:t> de </a:t>
              </a:r>
              <a:r>
                <a:rPr lang="en-US" sz="1000" dirty="0" err="1" smtClean="0">
                  <a:solidFill>
                    <a:schemeClr val="accent1">
                      <a:lumMod val="50000"/>
                    </a:schemeClr>
                  </a:solidFill>
                </a:rPr>
                <a:t>copa</a:t>
              </a:r>
              <a:r>
                <a:rPr lang="en-US" sz="1000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1000" dirty="0" err="1" smtClean="0">
                  <a:solidFill>
                    <a:schemeClr val="accent1">
                      <a:lumMod val="50000"/>
                    </a:schemeClr>
                  </a:solidFill>
                </a:rPr>
                <a:t>en</a:t>
              </a:r>
              <a:r>
                <a:rPr lang="en-US" sz="1000" dirty="0" smtClean="0">
                  <a:solidFill>
                    <a:schemeClr val="accent1">
                      <a:lumMod val="50000"/>
                    </a:schemeClr>
                  </a:solidFill>
                </a:rPr>
                <a:t> el Santiago </a:t>
              </a:r>
              <a:r>
                <a:rPr lang="en-US" sz="1000" dirty="0" err="1" smtClean="0">
                  <a:solidFill>
                    <a:schemeClr val="accent1">
                      <a:lumMod val="50000"/>
                    </a:schemeClr>
                  </a:solidFill>
                </a:rPr>
                <a:t>Bernabeu</a:t>
              </a:r>
              <a:r>
                <a:rPr lang="en-US" sz="1000" dirty="0" smtClean="0">
                  <a:solidFill>
                    <a:schemeClr val="accent1">
                      <a:lumMod val="50000"/>
                    </a:schemeClr>
                  </a:solidFill>
                </a:rPr>
                <a:t> contra el Real Madrid el </a:t>
              </a:r>
              <a:r>
                <a:rPr lang="en-US" sz="1000" dirty="0" err="1" smtClean="0">
                  <a:solidFill>
                    <a:schemeClr val="accent1">
                      <a:lumMod val="50000"/>
                    </a:schemeClr>
                  </a:solidFill>
                </a:rPr>
                <a:t>año</a:t>
              </a:r>
              <a:r>
                <a:rPr lang="en-US" sz="1000" dirty="0" smtClean="0">
                  <a:solidFill>
                    <a:schemeClr val="accent1">
                      <a:lumMod val="50000"/>
                    </a:schemeClr>
                  </a:solidFill>
                </a:rPr>
                <a:t> de </a:t>
              </a:r>
              <a:r>
                <a:rPr lang="en-US" sz="1000" dirty="0" err="1" smtClean="0">
                  <a:solidFill>
                    <a:schemeClr val="accent1">
                      <a:lumMod val="50000"/>
                    </a:schemeClr>
                  </a:solidFill>
                </a:rPr>
                <a:t>su</a:t>
              </a:r>
              <a:r>
                <a:rPr lang="en-US" sz="1000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1000" dirty="0" err="1" smtClean="0">
                  <a:solidFill>
                    <a:schemeClr val="accent1">
                      <a:lumMod val="50000"/>
                    </a:schemeClr>
                  </a:solidFill>
                </a:rPr>
                <a:t>centenario</a:t>
              </a:r>
              <a:endParaRPr lang="en-US" sz="1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14" name="Oval 13"/>
          <p:cNvSpPr>
            <a:spLocks noChangeAspect="1"/>
          </p:cNvSpPr>
          <p:nvPr/>
        </p:nvSpPr>
        <p:spPr>
          <a:xfrm>
            <a:off x="735191" y="2709438"/>
            <a:ext cx="579038" cy="562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FontAwesome" pitchFamily="2" charset="0"/>
              </a:rPr>
              <a:t>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15" name="Slide Number Placeholder 1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686304" y="2768557"/>
            <a:ext cx="730969" cy="43088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en-US" sz="2800" b="1" dirty="0" smtClean="0">
                <a:solidFill>
                  <a:schemeClr val="accent1"/>
                </a:solidFill>
              </a:rPr>
              <a:t>2002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7" name="Flowchart: Off-page Connector 16"/>
          <p:cNvSpPr/>
          <p:nvPr/>
        </p:nvSpPr>
        <p:spPr>
          <a:xfrm flipV="1">
            <a:off x="4300222" y="4150172"/>
            <a:ext cx="543557" cy="543557"/>
          </a:xfrm>
          <a:prstGeom prst="flowChartOffpage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2559" y="4772945"/>
            <a:ext cx="838884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b="1" dirty="0" err="1" smtClean="0">
                <a:solidFill>
                  <a:schemeClr val="accent2"/>
                </a:solidFill>
              </a:rPr>
              <a:t>Presente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04513" y="4164452"/>
            <a:ext cx="535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2"/>
                </a:solidFill>
                <a:latin typeface="FontAwesome" pitchFamily="2" charset="0"/>
              </a:rPr>
              <a:t>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4098" name="Picture 2" descr="http://www.canaldeportivo.com/i/club/historia/xxi/co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73" y="548680"/>
            <a:ext cx="2502897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estaticos02.marca.com/marca/reportajes/imagenes/2010/12/02/1291290621_extras_ladillos_1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798" y="3303051"/>
            <a:ext cx="4115202" cy="195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data:image/jpeg;base64,/9j/4AAQSkZJRgABAQAAAQABAAD/2wCEAAkGBhQSERUUExQVFBUUFxQXGBgVGBcVGBgYGBUVFxwXFhcYHSYeFxwmGhUYHy8gIycpLC0sFx4xNTAqNSYrLCkBCQoKDgwOGg8PGikfHyQpLCkqLCkpKSkpKSwpKSwuKSksKSksLCwpKSkpLCkpLCksKSksLCkpKSwpLCwpLCkpKf/AABEIANwA4AMBIgACEQEDEQH/xAAbAAACAwEBAQAAAAAAAAAAAAAEBgIDBQcBAP/EAEQQAAIBAgQDBgMGBQIEBAcAAAECEQADBBIhMQVBUQYTImFxgTKRoQcUQlKxwSNi0eHwcoIzQ6LCFRYkkhdTY7LS4vH/xAAaAQADAQEBAQAAAAAAAAAAAAABAgMEAAUG/8QALREAAgICAgECBQIHAQAAAAAAAAECEQMhEjEEIkETUWFx8DKxBYGRocHR4RT/2gAMAwEAAhEDEQA/AOZM+p15nmepqJY9fqa85n1Ne5KokGyQc9T8zVig+fzNQSraDRyPR6/Wpk6bn5mvFqdAJWzeZ+Zqpiep+Zq24KiLdHlR1FRnqfma+APU/Wr+6qa2qXmCipQep+Zq1Cev1NW91XotUOQaPBPU/M180/4akBUilFMaiiPM/M19r1+pq0rXjAASdhvVIyoRo8sydJM8or1seiEK76nSFMx5ny9Kz8ZiyZC+EayNs31rLW2fry5R67VzysWhnPFUhsqlspEwx8l0nnufSpniNoN48yifwtm0jXXYkHlvrSyk8jqeXrpM86k5hJ5Mdj1UjUj1n1pOUn7nUbty6pAKOTMabkTI9qrZTvJjadaz3u8x4eTFdfETMgTBMH01q/DtlZggJgayfiiZYDrEGJocmcXqx6n5mrAT1PzNXPhRlDD4TGvrVIpeQ5YjHzoq2fM/Ohkq9aVqwl3eevzqauep+ZqtVqxUpeIRfa1qfU/rXgStLud/eoHDVosHEACVYEo1cPUHs1wKKAKmDXjJXgFBsJ41TRa+7s1fZt1GTOPUs1aMNRlmx/mtSvX0TQnXp09ansNA6Yavnw1EpiQTpBggfig7c+UT6V599HNFgZtQ2XpB13jenSYG0Z/dwakUorMjaAkEjTmNpiaoIpjk0DkULjBOmu31o5lrOxgl+kevSjdhYL3RbQTodNN9hp0OlXPYA1aBIHpqJ5f5tUV0kx058/atzsxwVcS0vJgHw9YZdI9AaDdKwJW6MWxhizQFln0AA2Ec/ajcNwFnS441WwASQJls2g/b3rqNnsXYRUdQS0QdwSTqfas/D9mLipcVSF7wsY2Hlt5VH4pdYjljKApMwHKkiNhmBj1gCvVxoCyFgg7j8JkbxyNbmP7G386pkbxNvBHzoTGdnLltipWNRMTBBf8AtVeaI/DZLhHF0Oa04jNp0AYaQB661XiBlYjpQnEcCVthoYOGYluRXcRpvNF8VueMEc0Q+5UGitsXo8S5RlmspblaOFuU1AsPRaJt29qota0TbEEe1EZAAs6/P9as7mrsmvzqcVNM0cQJrFR7ijGWoladMXiAPhqpNiK02ShnWgxGqB1t0TatV4i1K+5C+H4joKVoQHx3F8gK29xu2+XyXkT51l4VZMn12JJkee9a44PcKDwMRyO8+dSfh7ouqlf9Q39KKpBasALlYJ5cxrsOsxsY6VYjmNGAHQ6gnaOk86uXhlw6lG6/D8oPSvCGWRlInX5nl601iuJYpPkoJYg5ue+gJA5aA1G9ZII3BynxaQRAiAAdNNjzO4q9TzZVLaz4TqdYnXYfWqXvaR8Mk5iDqcsiYI8yJnpA0oXYlFeFxAf1G42/XWgOK3Ib/NulHTLggE7JoRr5kaE6Kda38P2PsYq2Ju3bd6JByg2pObKkxv4TzpJNR2ysU5LQm4DBPfuKicyBrtvXVuy3ZcYRSWabjEHTlvprS52P4E1nEstwQ9vcabnQGn3HIMuo5azMb7GKhlnei+KPuZnGe21m1AktlnbQD0+VYx+02y51lKy+0nA/ie7fZBmhUsoCidFk6s0QTG0ilm12avXCO5z3QdpQr+ulGMY1bDJzTOlf+YFYd6HBVRMjnA0isLFds7AYNcbPOpWPoa2sH2SXDYArcGZyZYjQCdtPauRtw67nKwFI5sQB5ETvXQUWzskpJIfuK8SwOMwt1cOr27qqXCOcytA1ynk0TpSbirkxrsqj5LRnAuGuL6BoZWzDNbMwcjHX5fSqjhp166/OrxqJldgIejsNeqa4SrEwfSm5pgo0MM9G2z+1Z9i0RRtrlXckMkfZ9fnXwuUOX1PqajnqSWzUgvPVbPVJu16DNURxNjUCKmtQuGikTbPBTH2Mwwa5ddhOUIiztLSxI9oHvS0Hpl7K4xUV87KgLiCefgB0oZVUdAx1zVnRcD3arqqgHly/pUOIPYP/ACkaDzjevMJi0e2BmUgayNiPIivVtW2DnSBHPQTP7CsSNdJgIx6xCooHkBAHWl3ia23JOQeWkD1raxnG7NoShVo0GbRemp/YCaVMf2vsOfFec8pChLYPQAAn51RWdLij57KDWB5enWlPjN5VaQOZ0HMCPPoeVbnEMccsqVYHYj+1JuPvydTqCTr1ERHtpV4IyZWnpBuFxUXJMGDGnPMp0k+ZroOHxz2+H2+5UZ7tzu8xE5SAACOnxnXpXKcGxLAjWJPnAEkH9Z8q6R2M7UIlsW7pyqfgLDMBuoDztpENQyq4i4H6qGfEYYJimOhDW1lvNTG3rtWkwUjeZ51im+BcWGUgIFEEkgA8yev7UabwA9D8qxNGtKtEryrbTOdhIWYkcyRQ3C+Nm7eVNJgtl00Wd2PL03rG7UcbyWy0SF0UHSWP61VwTCr9yZ7ktcvHM5Eho1AAI1WnjHWwchv47jFFl851bwhZEiOZ/auaYlAtzur1tXGhXMAdOUH0BrI45xPIDbQMAGnxMx8oBbeqLF0tYDsSXDEidfDyHlzqsYUicsm6Q58F4ciX1ZECIdIGzTpz9SPesLD8O1joSPkY/atHgPE8xUdWBHyk0Th7Op9SfmZrm+JF7YCeGV4vDYret2KvGF8qhKdHULJw0V6lrat69gdKAfDwfcUscuwpCqbmp969z0Nn1Pv+tTD16VDphCVNWqlGqRNVihWy9Xr5mqAr0UwjIGisJhrRVnumQCqgEwonXN67ChWNbvZTha3zdV1DCEMHXm2pFSyv0hgrlRiWcabLk4a7mBOqq5uD0j18qbcTxZ/uQZTcOcsWhCQDABUmRERXx7BktBFlLczAUk+wgCT1psv4JUwht8soGw2ED0GgrJJr2NcISpnDeI8QLmWJjpNWYbD2yoJZJaYEkH6gA/Omx+w9m5cOVgu5CnUfKiB9nOIEeC3k5sup9hVuSM7xysWeEOFYp+FvOf0qXHeFgqXSRB2prbglu2ScqggQToPlWLx1gEIHiMTp0igpbOlGlsU+H2PGJOVSdSdQBpTJY7gqFsm6xVvH3oWCGbQplExoQQayWwDLaRygKuTEc4idBrrNb2DwPdsltUyviGtKBzUaE76iAedUS5SoRR4xbHri2HCtbcAAsG1GkgRv7HehsRjIQnnR3ae0e5VgNVJ+RH9qVlxekT86yJWXbM7tvif4dkchLnXoP7UBwfjOGuhvvWIa2AUCopuKoXYzk1O8+1bXG8EtzuQNQ2ZT6GP61zXi3DGw957TjVDv1HI+4q2OKaojJyi7GDjL4M5e4vmQninvIzDoXBMnc8qD70ZiqXO8URB6g76copfFMPCeGMqgsILwY6LOhPTnVHHihHK9m/wIHvFjZEPzO1NOFSsTg9qBm5Nt6Ct/DGsuRlIx1ZoWbFFCzVFii0rDkYQdrNA38MCa1LlDXBWdNhOSk6n1NSzVC4NfnUVavoyVhNu5rRKmgVNWB6dMDDUNToZLlWK1McfMKYexeLKPcgwSqn5Ez+tYNHcHvZLoJ2YFT7/3ApckG4M6MuMkPJ7QjMiuGctmaFBJyoJJ6wKze0XbFPCupAUbDTbcztvQmHQrj/LuIB6DMJqvj+Ew13Q37cxuJJB9awQSNryOtGa/aIX4W2IuKcymIGm4J5iK0V7U5kkkiNxtBG81jcJ4dbsMX75LjEEAAnQHy6msviRy3zyV/wBao0mSc5LZs3+Jy2hnc9aninQqTG41rBPhX2Hyq372Sh8gZ/z5UVGyUptmvwHimULKqWUFEUSbgUHUBYhSSZzbwBTD2ZwKnGgwf4dt2GY5jmdgCSeZjSlPs2f4onkrn9AZ+dNXCcWLWMtk7Or2/wDcYK/UV6MfFX/mnkXZB528sYeww9pLoCZSdToPUc6UkAIOniG+lMnFkklm1P6Us4iwQc6/0nqK8fGtG6SLMHbzNB/A0r6QD+1Cds8Fh70FwQw2dIzAdCDow+VU3eI5bisIGgB5ag/0NVcdw4upnR4O8H9veqK1IW1TF/h3A7CsGuO1yDIQJlzdAxnQTvW3bTv77AkA3HOoHhAGnLkAIrAsLcmABrpM7ef70Zax4XE2kQ6KffoNfma1wjzmkZck+MehsuYVrbZGAGgIjUFSNCp5iKvs3IqHDeMKYs4nS3mMOPitGTDjqvVeY9KJx3D3sXDbuASNiNVZTMOp6GKh5PjyxP6FcOeOWP1CsNiK0UuyKxLLUdZu15eVD0HMapcVJXqu4azVs45Nd3Pqf1NVTU7p1Pqf1NVmvpEiJIPVitQ81YjVRIAWhq1DQqvVqvVowFbDVNOnZL7N7uK8d3NYs9SPG/PwqdhH4iPSqPs+7I9/OJvELYtEmW2JXUnzVfqfSuucBZnXvZZbTCLaMACV/wDmPzzMeXIRSzn7RA0c47YcBGHxKoJKPauIpJkww2zcyCCPeuT4bj9yyrWytpvwxcthipB1g6GdOdd0+0zidp7SZTNy1eMHqLaZroHoCs+cCuc47sCL2Ie6HVEuENrMSxlwWjwkjxLO+tYuPGWzQk5x0IeI4k7E7KNTCKAokcufKiMNi2ZYbUpBB/r70+3Ps5w5/wCGzltRu2pAmYjQVi4ns/bsTbRi5PxsRlkgfCoB2GuvOjJxaOeJrZn3hr5FQfXShjchCOpHyFaGKXKqg/EBl+VZV7WugtWSfYRax7Wf4ibqBPmJGYEelNyh8RaW7ZVmZfEAoLMrJlYgAasBIMiYzCaT8OZMdQQfSIP0rd7E4w2r/cMxVS4TOPitXFJFq8p6rm1GzKSDpXpeLmfGWP8AmZ8sFakO9riAv2gxBUn4lOjBuYYHUGsnH4tArA/5FPGAtDFWA15U75TctXAukXbRKNlO8SAwnkwrjOOuXWlHBDjwspBBzA6gjqDWKPgzk3w3RsfkRSVgvEMVmYx/egTiH2Mx5bVfcwbzBUidpBioYqybZgkExOmsUzg4OpIkpctoHvYwopPtqaq4GS19STqWmaFxYZuWnl16VocFIRix/CprT4+N3bM+WWhjxd7NdKinXAXmxeENqZxOFGe1sTcsx4rR6xuPQUh8Jtky55kmmLgPETh8Tau/kYT/AKTo30P0r05Y7h9ezHCVMlhMcr7aNvlnf/QefpvWhavf4aB7R8FC428LSlrRcsndguCGAaFKjkxO21afBOzuNu/Fh3C8neEI9QxBYedeV5n8Oxyj8XE0r9n/AINuLyJXxlv6k1vV696veK8KvYYgXkKg7MIZT5ZhsfIxWf32tfPvDTNt2c4c6n1P61CpXQZPqf1qomvYJtk4r7NVc16FNViI2XI1bXZrgxxV9bU5Vgtcf8iL8R9eQ8zWGorrXZLA2sDgGvXtWeM8Dxs7QFsoDv3aHMeWZtfhqjtqo9ip72NfCuFvfNsMvc4KxGS3sbpXZrg5iRMf1rZxvFC15LCDU6t/KgE5jHPaB51zLiv2s4kOO7S2i5hktRmOUCArNPvoNPQU69mMcj4Z8UjZrrBi2YfCygnuyfIjfY02Tx540nJf8BGcZPRz/jd7LhcFiJLHKzMDrPe3cQ1yfMhCPYUTicM7WQbDEiIDKeXIefvUeNWw2AtRHhsYK9HXvruLW4f/AH3R9KW+z3HblktYnqbYJiV18A8xy8vSp+XicoLJH2bTH8fJxlxfuWcSXHkZS7MOisFJ+VF8N4ScPbFzEwJ+FCZkcyaHucfcMSyvM6CIHzA1rA4rxe5feWJA2A5Dy8686mzTOUURx2NNy47k/ETHpQ6amq2Ux5V7a8OuoNW9qRBHwusjhl3B0rTsZWveBcguXVGWZguoVo1P4mbSTFCYC0HcZwVEiWUZoE6tl5wJPtWpwVVfF2xyN5D0PivLBIk6kanU6k1s8Netv5Ijn6SOndmOJM128TBN+1hMWJE63bK2rkely3r60mdt0e3jbhjKLoS51+IQ3/Up+dMHZGWv4XLPi4fdHmRbxlyPoazvtTwjq9lmUwAyZ+R/FlPQghj6Gtfjy45fuqJzVwFhca/UfKKrvYNbxlhlb8yn9jQK3o3oq3iPPSvVlGM16lZkTcegzBdmXbIlrK5DA5ZALnfSYGYnlNZo4K6Oy3VZHmSjDKw15gia2sHjyCCDqI2MEEbEeYrrhs4fieCtNfUS6lTcQ5XtXBoSrjVfFy26g1k8jJ8GnWuikI873s5CoCKJ0nYdfQc69weBbEXFthSA7ZQBqzdfkNa1X+z29gr7I+a+1wxauAE51/LrOV+o99q6Z2N7ErhJu3CGvsInlaU65F8+rc/Sjk8mEMSn7vpCxxNyo2uE4Lu7SpAtoihVRfwgdT1oLE9ssLas9815TbD5C41hpiIGpgxrHOsHt/28bDIVwy57h0JnRdNGY/5NI/E+xv3f7kl5+9N25me0kxJKEk/iYkE9K8SMeW37/jN/R2i6bd9Sko6kDMvxSrbenrXHe0XDDhcU9rUqCChO5RtR6xqPam7hneXOKXUtr92Wzh0SBzDOWBblMGhftVwWlm9uVY2nI2gjOp8tQw96hOCGjo43csyT6n9aGuYeNa02TU+p/WolKcYzFWrFt1abcGrrOHnfb6n0quOLk6QknWw3s7hbMvcvPHdAFLaqWa5cJ06BUESxmaO4hxN3hrhBZVhV2S2pM6/lkmerE0HZgaCBA57KOvmfKszEXzebIk5AZJPP+ZjzP6V73j4Y4lfbMU5uT+gZw5c7lgSdfiI1Yn8vRRTx2b4o1m3eQfj8J8swBn18JFKeGCouUGPrPWTymmDsrhRcxDWCRL2yyf6kIcAeqlhTeVC8Lv7nYn60H4AI1i2tw5UtNe4ffP5bV0i5hrp8luZdaRuM8NZHZH8Ny0xUxydTuPLSR5EdaabmMC4i418BcNeTuL4GpFomEun+dHjXpQ3aDBvdRywBxGCCpfI/5uHAi1iR18IAbXaDXnY5dp9P8/P5F5RfsKH/AIqx0cw458m8xQb3tfer8WmYaj3rOcEHrWPL4vF3HopHLyWwpbtetrQIueIcpNa+CsTryEyeXpPWoRxtukh792W4VsiECRO/yo7soc2Ns9A5uH0tIz/9tZGIvzpWx2WswuKuje3Ya2vncxJFlQPOC1etDGscOKMrlzlY7dlQBewQMiOGKZHIveZ5Pzpq7Y8HGKwN0DxXFPepEzKEkiPNS3zpf4XbC8RxKg+HDWMNhgeuRFkD3DVZxviVy2yupICkTWSUmpqSLRVxZyy4INfJcr29ig7PpBDPEbRmOlUqK9y7VmGqDrd8j610H7N+0OZMRYb4fBcA6SSjf9h9q5jfxKqANZNb3YFz39wj8ij53Bp9KzeU08bTK4l6jvtniAWx3tw6JbLMfJA0sPOATQ2OxT3ZtYfl8Vw/Cv8A+TeVZ/G3X7h3ZYKbrLh53IzuAxj/AEB/lR33khQiEWLYACwJuEcoUagxzNeAbUJnb/hwtWrFgFVF67Lu3/EfLAlj+EeM6DpXvH8fYPE8GuHVrxtEsVt+L8UzJOpgc9KD4fh7WL4q1wJcv28MNMxkFtgzZoAGaT/tFWcC4rnxmK4j3cWkUovjVBAAGhOp8KjQDdhWj9MUvkv3Ee/z5G7wbF3L/EMY6AWQos2XJIZsyyTliQW5dBWd9qOLC27NldAWDEc9iRJO51n3ovsQ4sYRsTiGW2MVce9l3d5OijnypJ7b8TN7FAnSQGjpmIgeygfWs8+6XsMhYZdT7/rXkV6x1pq7D9j/AL23e3R/AQxGo7xhrlH8ojXrtQ7GKeyPYf7z/Gv5lsCYjQ3COh5KDz50wf8AkOw9wk95bSD4QZ02BE6iadLzrPdiBkgRsIiRA6ULiSCyHSVIJOmaApHhPL9pmkfk8HUXRX4d9o5pgcJbe2+EuhFa1dYXRlhyxgqQw1Gmg85qFzsW9m3/AAlN3Y5QQrwR8m+lE9p+BtZvPibbXO9uEm5FslSJMZd5GwI30mh+H9qLucB7dxiYGZEdv+kKGq0fIzYn8XE7XyF4Y5rhNCtxDiLWXy3bD2x/PmH1IijuAdqRZv2rq/gddyD4ZAI+TGutYS0xTxhjI+G4oH/SaV+0vZKziOXdvydAARpsY+IeR9oq8P4w5XHItE5eEluLNDtJw5bklVBkkOsDxAnl5x9aVMPfuI1tAQb9hWGHLbYvD/iwtzq4EAA0Q/G8ThgBfXvF0HeW9iQN2nVD66V9iHs4pcygyCGIUgMrCCHtkaq2g1GhoY8ifXQZRFri/DhAv2Qe4ckQfisPrNi50I5HmKwMVikEgany/cmn+9wYXb3eEllueJyN2IEDNEajrS7227NpZZGQFQ4I6iQZ5+U/KtEcrl6UQljrYq2L4DSQCBrBoy9xx2BByxyCiKs4Z2fNzVmhTtBAkjffyo+32Ytg+K4sdJn9K148GVx1ojKUVpmIMed8v1pw4Dir1qxacYebffriC7TlutbEW0P8qtJ8zQOJ7pNLQgR9etPX2VWPvFu53niW3cBy9c6ggR0lT9aXyMThC7sONqT6J9mcJd+7m+wYvfuvdY5SJ1I9uZrSxNrvAB+fT/PlTVjuOJh/CdxAyroB5HltypewmKOKxINu3lUAxAgT1rzbd2zVWjifErTWMRdttoUuOD/7jr8oq9L4YU5fav2dAvJdjK9wENGviQaMfIrp/tmucqSrFToQYNepiy+lfIyzgW3GzOT+UQKfPsuwkvduH4Uyk/7ZgepZvkppAs7HzY+e1dYweGGC4eikfxGAe51zkHLb9pj/ANxqGeXp+4+NbNnhufFYy0gaFQG68+KAdAAPzNM+QNO3aXiYw2FvXdFIUhTosu3hUT6mfalv7Puz96xaa8wHf39ZuaKAeijxGfOBEVkY/gr4/ib2MTeu3LWHXMVWLaZ9ICqBB1eJMnSvPUU39tl26PcBxC1geEO5u21v4iYEgt4/CsjfRczeprBxnGMLb4emCtA3MQ5VrpywLYnMQT7ARzii+G9jcPfvY68RdNrDSto5jqVDTqR/KNutbHY/sBhRgkxF65lZyWZiYE5iACW3On1p5Satv5p/6EVFOGwy4oqVtmzatJDO7s7C2qjUkmEEAwqxSJxPiAvX3uAQrMMo6IIVQf8AaBTv9oPH1t4e3hsMMlq9mzk/FcVcoj+UEn1MVzkPr7is/Y6Ru9muyr4u6V+G2hm6/QEnRernYD3rqOK49awbYbC27RbMssqam2myttrLcuYDGq+zeFt4XBFmIACm9cPOSJ+YXQeZpcHFHtWnv5M2L4ictpPyWoygDnGw5frTQg2rHk6ZvcWw4uubiG4hyHxlWiQVCqyH1JkQYWkviPFb+FebhzK5EFPENZgGNV2mPOmU9ortmUILBYh0lkbqA0cjI25Vj/8AxLUyGyHXmA0fPnXnybb2jUl9QngfbFnGaMy8mWQN43raPHS7AKY/1Ej5RQWA7UWbqwVU/wClBA9QKhcCOSEXKNZOQiajLsqjTe6APFp6UBcth5KzvuZj2qskoNz77fImvP8AxY7nIP8AOlcjnRRdwTHcHXef771nr2XUeO14CNdJCkjovIfSjk40GYkjT3/WquIceWIA02injKUehGk+wIYjuXbOjFT+XUg9YrC7Z8Xt37OVA0oVYSpBmddImINbOI4kpI20A9yNKBv4oMNNGAMHmIkyDy2HtW7D5TUlyRnyY006EL77MBNfIa+XKppgr7/gInmxCf8A3b00HEgsVI0k7SvPqIovs+6YVrl9czysMjnNnVGD5Q0ZgCVWRrI0r6tvWt/2PI5KxRt8PA/4l0DySWPz2pt7C9pfu+IK2gVV7TKx3Ph1UgciCT86fO0GGv2baXb+HwWNS6QWiyLbISAQM8nODtJApQ41wq07F7GEvYG4wmLbZrbbf8vKpUeaH2NYJeTzi4qP9zQoU7bGzC8esfjtlzzLT861bHaywARbUWiecR7CuT2cBjGbKous3QXJPyzSD5ECo4rh+NAy3LVyD+dlEepLaHzrzJaNIydqczOzO2dJLLl2QA6lhvm19wYrnnHbH8cMPhMBSd2AAEk9d59qY8VwDHG0WK2csCYxNk3Ag3BGckmp4Ps6Gw3fXxduqCCLVgFnJE/8S4ARaHWBMa6UfHjwly9jsjclQF2B4EblwXmXMlkiF/PeOqj0Wcx9hXU8P2Te45vYr+HYtBniZuPAkkgDwCAdN49TSl2T4p91tLevZrdu3PdWbZKAk82/GxJ6nWJJpgtYnE8WtO11kweGZSqsMzEjnGZgsaEZjEyarlucrvQkdKvcc+Fcfw9/DNiUUpatl5LAKYQAkiD7Uqdl+IXlXGcRuBSrlsqggkwZAAHmVX2NLnFow+CXB4fEJicznObZgmWzQySYlso0J2rY4urZMHwuyTLFWuaDSCcxJ5ic7a/lXrQUEl9/2XYG3/T9wSzxjF2eHsi2Hz41mbPlPdIrAA+IaAwDE+VQwGFuNkt3CW7uFtpPhWeYH4mJMzXThZ7m2MsBEUAcgVA2YbTS43bbC3LoDjKRsw1gwRMRtWXJPk7Cl7CR9p1sC9hlGwsn5m6QT81pMVNR6j9adO3121dv2xYYutq1kLERLF2cj/qpX+6kEeopUy8cbaOjdpcfnsrYByi9ds22jXwk5m09FoW1j7S3cVjWXPbw/wD6fCq3N4yyOXXbkT0rzH3+7D3g2U2Ld64D/OVNpI88z/SgLuDLNw/BHRbSG/dHTNqWPmRm+da4dfn59CcrNXhWExNrDrcuIGzKGIUhXC8myGBt+EaigLnbpEHhVTrqIUbTqQdfLWqe2HaZ72ZbYPdrBZhyMwM37Dc1Xa4XgQvi7x2WZJYg5pM6D4deVeblhFOzTGb6K2+0e2zAG3bHn4JHygij8V2syqAqSx55hpWJicdgbMlMLbzbSwDHQb53msDiXH0vaQqT+U7/AEqXw0/YbnS7GPE9pro5gsZMZpj3Aqg8WxNzVnUL/NH670o2lj4Z9f7mvLiFt5PqabgReUc7XFQWgspyzMbCszi3aZdcq7bRS+LcDpVN23RUEB5WWni9wtsYorDcTfYiJgR1kgVjMfOisJdg5idEhjr0+Ffdo+tXhj5SRNy0a/eeNv8AUf1NaWDOYBeZke7QB760r2MbPOmXsljUGLw3eGEN63PT4xE+WbLX0ayqrPN47O7ceixh1CiFUoI8hp+wrKv4ZMRlLa5fEhO6n+VuUGruO4x2TK48OadBuOXp/asKxxU4dstwE22Mqwrwuz010bJ4g1tl70AkaLeGh9CY09DpQmK4RibzlkxoCmIz2bTH0nJrBrUN5blospDDnzBHmKXBjjhnzIT3W53JtzzH8vlymuTraOewx+zeLZjnv4W6f/q4ZDPuFr29hOILby23wYUaZUtm2QOo1ER1FEDiYuQyHWBoIjyII5VN8a28zO+29Pzf0/ogcRc4t2VTKlzGW7+JjQth3NzWNM9u7DD2JHpVR4HcxFu7dvLdsYSyn8Gzs9wgGMw2An+1NdjiJUxy/Uf1onF8R75VWVGoHi0nlE/5tXfEaOcTlL28tkFFCuvifLocp5CTrFF4PtleQ5wLTXMuXvGtobgWIjMBJEUdi+F5brlSrIrMPzSPI7dRSPxBe6ussxB08wdqlJsDOp9l8Tfx9l1uXx4ZGTY6zrSo/ZsWCSzm42oXkB5nzrO7Kd8MTauKpUK0loiVG6+c/vTnew5bxHc1CTKYocnb6Ff7l5VNeHzGlbDYTWi7GDoJmxpIwOJ3u8V7Z/5mLsYeB+VDnc+pYx7Vdw/DtiMfjHByIoFvMdkRYnXl8J+cVRhF7tlvESLH3nGvOxuXbjLZX1IAMedbfZ7heXDAXJ7sfxsQed+88sLU8wBv716LdR0YO2VY1AllTZQ7/wDpkYeK47aDE3ByAPwD1Y7CmAdkMO9u3Zu20dbKAF2EMoGpOcEHXU+9fdncC2IutiXE5ZVF5ZiIkdAo0HSTWjirveTh7J0n+Nd/7V6ms0qHQl4PsjYxGLxdxrCixYti1ZA0XMRvpuwXeeZoXs99nNoXLmIvibFpQbYPwuxJ+KeQ6V0Di3d4fDraWEB1M776ljzJpT7Rdr1NsYa2A1oASVJUyOQ8p3oVoDoWu11q1mtIiKvNiigbkdKAHZtSNCfnWNj8b97uu2e4uQhAEbKPXbrp/tFfJxO/hR3guG/aBhkufEvQhv3pSb7C+JcCNsSNR51juhFNeI7Y4ZlUMWAcZg2WRHQ9Dyism7xbDslxjbuotsCC4Cd4SYVUB1k7+QBoUEX8RYmaGuhiAumUbACAPOOZ861uKcPvWUW7etC3bcjTNmdJ1GcHyrNxOCIJN18q/hE5dP3p4tx6EasCykbTWjwhiz6zCqWMcogZuoAJB08qBsuJSfECzrroYBWD5HWmfhWJFlGW2qxc+MkBmYflk/CN9B51X42qBwVjjwrtXiAmVrnfrr8Y8XswO/rW7w7jKPKXNJ2VtD9d65hZuG2/hPhO3P2I51p4zjBfKWGUjZln5eVRToomPeL7PRJtl46KxA+lB/eXQZWUkHeSx/WsbhHbK7a0JzrTFY7V2LohtDVE0xrMm3xI2WlSchJ6jIeoH5fKmfh/FFvKYIzRJA2P8y+VZWKw1m4DluAeu1LGIN3CsGU+HcZSJU9R5eVc9bOOhC/BqrGMCrQd11HSNj86X8J2hGIWUIW4N0kQ38yf03rx8cSG6kEQdPY1z2GzTwyoLAJYIsNv7zVd7i9k2UhbbMggPlGYneJ3MilbBYq7cYWlMrJmdVH9fStTieGXOqJrlCrJiS5Ov6gRSSdk2zf4ZazKHO7gMfeNBWldseGo2LWWB0AA9gB+1GOulZmzavSkkY/ceKtCxhqoI8VaFjagNJiziOD97ivuudSi3DicUyyAADFm0PS3lgedauIQ4u8ti0ItW505RzJ86tx1juzedSc19w7kx+RRA8hRli2LOEQpo10gM34oYwYPKt3K0ZKNFypXubJyomjMNB6ZufnG9RlbQUIIVQT/APsfM15hzNxLW1tLWfKOZn8XUD/+zSd2z4zdDm0GhWJkjc+9TS92M9aMbth2kNy4/iyogMnyArm/E+1ROloQump5jyHn1o7taTlVJIBMnz0nWlkYcef0p0rJNh1jjCi73gBGcRcG87Qy+flWjieL2u7YZicylcsESSI6RWPawgjnVwwsagsD5Ef0qT7BRYuDYYZTBzh86jnrA29prW7Rk3sPZuw0W2HfLqCAQPEPqJ86H4ZfZyQxmOfM+talm4UYEHyIOxB5EcxSNtBQVgbOAjvGVLg3zXrhuaabhm09Ipb4xi0OI7xlJtNbXufDouvTlsfpTTd4Bh+8JNlCTrqOfoNPpUOLYNdOXpAA9BGlPZzEx7DOQ0QM5fxGNDljTr4auNu4rl12ykb7nzGx1rWbDiOdaeKww+5WTr8T9PzNXdii/axngGdYPONQPPT+9Ffe8w8JBHlrXgw46mpjDDz+lI2cV/SpZzyNWCyK+OGHn9K5HFlniFxdjPvV542/4hI9KDGHHU1NLI6n6UU2Gyk3BmlTlO+8R6aVpYfGXbhCltDux6etDizrEmp38OFVSJlp38jyorTOsYbWI7sDuhAnKCNl05+Z5Vs8Gw+e/b5gHOfYEz84pN4SSLgEkhoBB5gkD96e+A+G8uu6uDPQD+1O/wBII/qQyLb1op7elDCiSdKym1me9rxUZZGlDXN6ItnSuC+j/9k="/>
          <p:cNvSpPr>
            <a:spLocks noChangeAspect="1" noChangeArrowheads="1"/>
          </p:cNvSpPr>
          <p:nvPr/>
        </p:nvSpPr>
        <p:spPr bwMode="auto">
          <a:xfrm>
            <a:off x="155575" y="-1257300"/>
            <a:ext cx="26670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8" descr="data:image/jpeg;base64,/9j/4AAQSkZJRgABAQAAAQABAAD/2wCEAAkGBhQSERUUExQVFBUUFxQXGBgVGBcVGBgYGBUVFxwXFhcYHSYeFxwmGhUYHy8gIycpLC0sFx4xNTAqNSYrLCkBCQoKDgwOGg8PGikfHyQpLCkqLCkpKSkpKSwpKSwuKSksKSksLCwpKSkpLCkpLCksKSksLCkpKSwpLCwpLCkpKf/AABEIANwA4AMBIgACEQEDEQH/xAAbAAACAwEBAQAAAAAAAAAAAAAEBgIDBQcBAP/EAEQQAAIBAgQDBgMGBQIEBAcAAAECEQADBBIhMQVBUQYTImFxgTKRoQcUQlKxwSNi0eHwcoIzQ6LCFRYkkhdTY7LS4vH/xAAaAQADAQEBAQAAAAAAAAAAAAABAgMEAAUG/8QALREAAgICAgECBQIHAQAAAAAAAAECEQMhEjEEIkETUWFx8DKxBYGRocHR4RT/2gAMAwEAAhEDEQA/AOZM+p15nmepqJY9fqa85n1Ne5KokGyQc9T8zVig+fzNQSraDRyPR6/Wpk6bn5mvFqdAJWzeZ+Zqpiep+Zq24KiLdHlR1FRnqfma+APU/Wr+6qa2qXmCipQep+Zq1Cev1NW91XotUOQaPBPU/M180/4akBUilFMaiiPM/M19r1+pq0rXjAASdhvVIyoRo8sydJM8or1seiEK76nSFMx5ny9Kz8ZiyZC+EayNs31rLW2fry5R67VzysWhnPFUhsqlspEwx8l0nnufSpniNoN48yifwtm0jXXYkHlvrSyk8jqeXrpM86k5hJ5Mdj1UjUj1n1pOUn7nUbty6pAKOTMabkTI9qrZTvJjadaz3u8x4eTFdfETMgTBMH01q/DtlZggJgayfiiZYDrEGJocmcXqx6n5mrAT1PzNXPhRlDD4TGvrVIpeQ5YjHzoq2fM/Ohkq9aVqwl3eevzqauep+ZqtVqxUpeIRfa1qfU/rXgStLud/eoHDVosHEACVYEo1cPUHs1wKKAKmDXjJXgFBsJ41TRa+7s1fZt1GTOPUs1aMNRlmx/mtSvX0TQnXp09ansNA6Yavnw1EpiQTpBggfig7c+UT6V599HNFgZtQ2XpB13jenSYG0Z/dwakUorMjaAkEjTmNpiaoIpjk0DkULjBOmu31o5lrOxgl+kevSjdhYL3RbQTodNN9hp0OlXPYA1aBIHpqJ5f5tUV0kx058/atzsxwVcS0vJgHw9YZdI9AaDdKwJW6MWxhizQFln0AA2Ec/ajcNwFnS441WwASQJls2g/b3rqNnsXYRUdQS0QdwSTqfas/D9mLipcVSF7wsY2Hlt5VH4pdYjljKApMwHKkiNhmBj1gCvVxoCyFgg7j8JkbxyNbmP7G386pkbxNvBHzoTGdnLltipWNRMTBBf8AtVeaI/DZLhHF0Oa04jNp0AYaQB661XiBlYjpQnEcCVthoYOGYluRXcRpvNF8VueMEc0Q+5UGitsXo8S5RlmspblaOFuU1AsPRaJt29qota0TbEEe1EZAAs6/P9as7mrsmvzqcVNM0cQJrFR7ijGWoladMXiAPhqpNiK02ShnWgxGqB1t0TatV4i1K+5C+H4joKVoQHx3F8gK29xu2+XyXkT51l4VZMn12JJkee9a44PcKDwMRyO8+dSfh7ouqlf9Q39KKpBasALlYJ5cxrsOsxsY6VYjmNGAHQ6gnaOk86uXhlw6lG6/D8oPSvCGWRlInX5nl601iuJYpPkoJYg5ue+gJA5aA1G9ZII3BynxaQRAiAAdNNjzO4q9TzZVLaz4TqdYnXYfWqXvaR8Mk5iDqcsiYI8yJnpA0oXYlFeFxAf1G42/XWgOK3Ib/NulHTLggE7JoRr5kaE6Kda38P2PsYq2Ju3bd6JByg2pObKkxv4TzpJNR2ysU5LQm4DBPfuKicyBrtvXVuy3ZcYRSWabjEHTlvprS52P4E1nEstwQ9vcabnQGn3HIMuo5azMb7GKhlnei+KPuZnGe21m1AktlnbQD0+VYx+02y51lKy+0nA/ie7fZBmhUsoCidFk6s0QTG0ilm12avXCO5z3QdpQr+ulGMY1bDJzTOlf+YFYd6HBVRMjnA0isLFds7AYNcbPOpWPoa2sH2SXDYArcGZyZYjQCdtPauRtw67nKwFI5sQB5ETvXQUWzskpJIfuK8SwOMwt1cOr27qqXCOcytA1ynk0TpSbirkxrsqj5LRnAuGuL6BoZWzDNbMwcjHX5fSqjhp166/OrxqJldgIejsNeqa4SrEwfSm5pgo0MM9G2z+1Z9i0RRtrlXckMkfZ9fnXwuUOX1PqajnqSWzUgvPVbPVJu16DNURxNjUCKmtQuGikTbPBTH2Mwwa5ddhOUIiztLSxI9oHvS0Hpl7K4xUV87KgLiCefgB0oZVUdAx1zVnRcD3arqqgHly/pUOIPYP/ACkaDzjevMJi0e2BmUgayNiPIivVtW2DnSBHPQTP7CsSNdJgIx6xCooHkBAHWl3ia23JOQeWkD1raxnG7NoShVo0GbRemp/YCaVMf2vsOfFec8pChLYPQAAn51RWdLij57KDWB5enWlPjN5VaQOZ0HMCPPoeVbnEMccsqVYHYj+1JuPvydTqCTr1ERHtpV4IyZWnpBuFxUXJMGDGnPMp0k+ZroOHxz2+H2+5UZ7tzu8xE5SAACOnxnXpXKcGxLAjWJPnAEkH9Z8q6R2M7UIlsW7pyqfgLDMBuoDztpENQyq4i4H6qGfEYYJimOhDW1lvNTG3rtWkwUjeZ51im+BcWGUgIFEEkgA8yev7UabwA9D8qxNGtKtEryrbTOdhIWYkcyRQ3C+Nm7eVNJgtl00Wd2PL03rG7UcbyWy0SF0UHSWP61VwTCr9yZ7ktcvHM5Eho1AAI1WnjHWwchv47jFFl851bwhZEiOZ/auaYlAtzur1tXGhXMAdOUH0BrI45xPIDbQMAGnxMx8oBbeqLF0tYDsSXDEidfDyHlzqsYUicsm6Q58F4ciX1ZECIdIGzTpz9SPesLD8O1joSPkY/atHgPE8xUdWBHyk0Th7Op9SfmZrm+JF7YCeGV4vDYret2KvGF8qhKdHULJw0V6lrat69gdKAfDwfcUscuwpCqbmp969z0Nn1Pv+tTD16VDphCVNWqlGqRNVihWy9Xr5mqAr0UwjIGisJhrRVnumQCqgEwonXN67ChWNbvZTha3zdV1DCEMHXm2pFSyv0hgrlRiWcabLk4a7mBOqq5uD0j18qbcTxZ/uQZTcOcsWhCQDABUmRERXx7BktBFlLczAUk+wgCT1psv4JUwht8soGw2ED0GgrJJr2NcISpnDeI8QLmWJjpNWYbD2yoJZJaYEkH6gA/Omx+w9m5cOVgu5CnUfKiB9nOIEeC3k5sup9hVuSM7xysWeEOFYp+FvOf0qXHeFgqXSRB2prbglu2ScqggQToPlWLx1gEIHiMTp0igpbOlGlsU+H2PGJOVSdSdQBpTJY7gqFsm6xVvH3oWCGbQplExoQQayWwDLaRygKuTEc4idBrrNb2DwPdsltUyviGtKBzUaE76iAedUS5SoRR4xbHri2HCtbcAAsG1GkgRv7HehsRjIQnnR3ae0e5VgNVJ+RH9qVlxekT86yJWXbM7tvif4dkchLnXoP7UBwfjOGuhvvWIa2AUCopuKoXYzk1O8+1bXG8EtzuQNQ2ZT6GP61zXi3DGw957TjVDv1HI+4q2OKaojJyi7GDjL4M5e4vmQninvIzDoXBMnc8qD70ZiqXO8URB6g76copfFMPCeGMqgsILwY6LOhPTnVHHihHK9m/wIHvFjZEPzO1NOFSsTg9qBm5Nt6Ct/DGsuRlIx1ZoWbFFCzVFii0rDkYQdrNA38MCa1LlDXBWdNhOSk6n1NSzVC4NfnUVavoyVhNu5rRKmgVNWB6dMDDUNToZLlWK1McfMKYexeLKPcgwSqn5Ez+tYNHcHvZLoJ2YFT7/3ApckG4M6MuMkPJ7QjMiuGctmaFBJyoJJ6wKze0XbFPCupAUbDTbcztvQmHQrj/LuIB6DMJqvj+Ew13Q37cxuJJB9awQSNryOtGa/aIX4W2IuKcymIGm4J5iK0V7U5kkkiNxtBG81jcJ4dbsMX75LjEEAAnQHy6msviRy3zyV/wBao0mSc5LZs3+Jy2hnc9aninQqTG41rBPhX2Hyq372Sh8gZ/z5UVGyUptmvwHimULKqWUFEUSbgUHUBYhSSZzbwBTD2ZwKnGgwf4dt2GY5jmdgCSeZjSlPs2f4onkrn9AZ+dNXCcWLWMtk7Or2/wDcYK/UV6MfFX/mnkXZB528sYeww9pLoCZSdToPUc6UkAIOniG+lMnFkklm1P6Us4iwQc6/0nqK8fGtG6SLMHbzNB/A0r6QD+1Cds8Fh70FwQw2dIzAdCDow+VU3eI5bisIGgB5ag/0NVcdw4upnR4O8H9veqK1IW1TF/h3A7CsGuO1yDIQJlzdAxnQTvW3bTv77AkA3HOoHhAGnLkAIrAsLcmABrpM7ef70Zax4XE2kQ6KffoNfma1wjzmkZck+MehsuYVrbZGAGgIjUFSNCp5iKvs3IqHDeMKYs4nS3mMOPitGTDjqvVeY9KJx3D3sXDbuASNiNVZTMOp6GKh5PjyxP6FcOeOWP1CsNiK0UuyKxLLUdZu15eVD0HMapcVJXqu4azVs45Nd3Pqf1NVTU7p1Pqf1NVmvpEiJIPVitQ81YjVRIAWhq1DQqvVqvVowFbDVNOnZL7N7uK8d3NYs9SPG/PwqdhH4iPSqPs+7I9/OJvELYtEmW2JXUnzVfqfSuucBZnXvZZbTCLaMACV/wDmPzzMeXIRSzn7RA0c47YcBGHxKoJKPauIpJkww2zcyCCPeuT4bj9yyrWytpvwxcthipB1g6GdOdd0+0zidp7SZTNy1eMHqLaZroHoCs+cCuc47sCL2Ie6HVEuENrMSxlwWjwkjxLO+tYuPGWzQk5x0IeI4k7E7KNTCKAokcufKiMNi2ZYbUpBB/r70+3Ps5w5/wCGzltRu2pAmYjQVi4ns/bsTbRi5PxsRlkgfCoB2GuvOjJxaOeJrZn3hr5FQfXShjchCOpHyFaGKXKqg/EBl+VZV7WugtWSfYRax7Wf4ibqBPmJGYEelNyh8RaW7ZVmZfEAoLMrJlYgAasBIMiYzCaT8OZMdQQfSIP0rd7E4w2r/cMxVS4TOPitXFJFq8p6rm1GzKSDpXpeLmfGWP8AmZ8sFakO9riAv2gxBUn4lOjBuYYHUGsnH4tArA/5FPGAtDFWA15U75TctXAukXbRKNlO8SAwnkwrjOOuXWlHBDjwspBBzA6gjqDWKPgzk3w3RsfkRSVgvEMVmYx/egTiH2Mx5bVfcwbzBUidpBioYqybZgkExOmsUzg4OpIkpctoHvYwopPtqaq4GS19STqWmaFxYZuWnl16VocFIRix/CprT4+N3bM+WWhjxd7NdKinXAXmxeENqZxOFGe1sTcsx4rR6xuPQUh8Jtky55kmmLgPETh8Tau/kYT/AKTo30P0r05Y7h9ezHCVMlhMcr7aNvlnf/QefpvWhavf4aB7R8FC428LSlrRcsndguCGAaFKjkxO21afBOzuNu/Fh3C8neEI9QxBYedeV5n8Oxyj8XE0r9n/AINuLyJXxlv6k1vV696veK8KvYYgXkKg7MIZT5ZhsfIxWf32tfPvDTNt2c4c6n1P61CpXQZPqf1qomvYJtk4r7NVc16FNViI2XI1bXZrgxxV9bU5Vgtcf8iL8R9eQ8zWGorrXZLA2sDgGvXtWeM8Dxs7QFsoDv3aHMeWZtfhqjtqo9ip72NfCuFvfNsMvc4KxGS3sbpXZrg5iRMf1rZxvFC15LCDU6t/KgE5jHPaB51zLiv2s4kOO7S2i5hktRmOUCArNPvoNPQU69mMcj4Z8UjZrrBi2YfCygnuyfIjfY02Tx540nJf8BGcZPRz/jd7LhcFiJLHKzMDrPe3cQ1yfMhCPYUTicM7WQbDEiIDKeXIefvUeNWw2AtRHhsYK9HXvruLW4f/AH3R9KW+z3HblktYnqbYJiV18A8xy8vSp+XicoLJH2bTH8fJxlxfuWcSXHkZS7MOisFJ+VF8N4ScPbFzEwJ+FCZkcyaHucfcMSyvM6CIHzA1rA4rxe5feWJA2A5Dy8686mzTOUURx2NNy47k/ETHpQ6amq2Ux5V7a8OuoNW9qRBHwusjhl3B0rTsZWveBcguXVGWZguoVo1P4mbSTFCYC0HcZwVEiWUZoE6tl5wJPtWpwVVfF2xyN5D0PivLBIk6kanU6k1s8Netv5Ijn6SOndmOJM128TBN+1hMWJE63bK2rkely3r60mdt0e3jbhjKLoS51+IQ3/Up+dMHZGWv4XLPi4fdHmRbxlyPoazvtTwjq9lmUwAyZ+R/FlPQghj6Gtfjy45fuqJzVwFhca/UfKKrvYNbxlhlb8yn9jQK3o3oq3iPPSvVlGM16lZkTcegzBdmXbIlrK5DA5ZALnfSYGYnlNZo4K6Oy3VZHmSjDKw15gia2sHjyCCDqI2MEEbEeYrrhs4fieCtNfUS6lTcQ5XtXBoSrjVfFy26g1k8jJ8GnWuikI873s5CoCKJ0nYdfQc69weBbEXFthSA7ZQBqzdfkNa1X+z29gr7I+a+1wxauAE51/LrOV+o99q6Z2N7ErhJu3CGvsInlaU65F8+rc/Sjk8mEMSn7vpCxxNyo2uE4Lu7SpAtoihVRfwgdT1oLE9ssLas9815TbD5C41hpiIGpgxrHOsHt/28bDIVwy57h0JnRdNGY/5NI/E+xv3f7kl5+9N25me0kxJKEk/iYkE9K8SMeW37/jN/R2i6bd9Sko6kDMvxSrbenrXHe0XDDhcU9rUqCChO5RtR6xqPam7hneXOKXUtr92Wzh0SBzDOWBblMGhftVwWlm9uVY2nI2gjOp8tQw96hOCGjo43csyT6n9aGuYeNa02TU+p/WolKcYzFWrFt1abcGrrOHnfb6n0quOLk6QknWw3s7hbMvcvPHdAFLaqWa5cJ06BUESxmaO4hxN3hrhBZVhV2S2pM6/lkmerE0HZgaCBA57KOvmfKszEXzebIk5AZJPP+ZjzP6V73j4Y4lfbMU5uT+gZw5c7lgSdfiI1Yn8vRRTx2b4o1m3eQfj8J8swBn18JFKeGCouUGPrPWTymmDsrhRcxDWCRL2yyf6kIcAeqlhTeVC8Lv7nYn60H4AI1i2tw5UtNe4ffP5bV0i5hrp8luZdaRuM8NZHZH8Ny0xUxydTuPLSR5EdaabmMC4i418BcNeTuL4GpFomEun+dHjXpQ3aDBvdRywBxGCCpfI/5uHAi1iR18IAbXaDXnY5dp9P8/P5F5RfsKH/AIqx0cw458m8xQb3tfer8WmYaj3rOcEHrWPL4vF3HopHLyWwpbtetrQIueIcpNa+CsTryEyeXpPWoRxtukh792W4VsiECRO/yo7soc2Ns9A5uH0tIz/9tZGIvzpWx2WswuKuje3Ya2vncxJFlQPOC1etDGscOKMrlzlY7dlQBewQMiOGKZHIveZ5Pzpq7Y8HGKwN0DxXFPepEzKEkiPNS3zpf4XbC8RxKg+HDWMNhgeuRFkD3DVZxviVy2yupICkTWSUmpqSLRVxZyy4INfJcr29ig7PpBDPEbRmOlUqK9y7VmGqDrd8j610H7N+0OZMRYb4fBcA6SSjf9h9q5jfxKqANZNb3YFz39wj8ij53Bp9KzeU08bTK4l6jvtniAWx3tw6JbLMfJA0sPOATQ2OxT3ZtYfl8Vw/Cv8A+TeVZ/G3X7h3ZYKbrLh53IzuAxj/AEB/lR33khQiEWLYACwJuEcoUagxzNeAbUJnb/hwtWrFgFVF67Lu3/EfLAlj+EeM6DpXvH8fYPE8GuHVrxtEsVt+L8UzJOpgc9KD4fh7WL4q1wJcv28MNMxkFtgzZoAGaT/tFWcC4rnxmK4j3cWkUovjVBAAGhOp8KjQDdhWj9MUvkv3Ee/z5G7wbF3L/EMY6AWQos2XJIZsyyTliQW5dBWd9qOLC27NldAWDEc9iRJO51n3ovsQ4sYRsTiGW2MVce9l3d5OijnypJ7b8TN7FAnSQGjpmIgeygfWs8+6XsMhYZdT7/rXkV6x1pq7D9j/AL23e3R/AQxGo7xhrlH8ojXrtQ7GKeyPYf7z/Gv5lsCYjQ3COh5KDz50wf8AkOw9wk95bSD4QZ02BE6iadLzrPdiBkgRsIiRA6ULiSCyHSVIJOmaApHhPL9pmkfk8HUXRX4d9o5pgcJbe2+EuhFa1dYXRlhyxgqQw1Gmg85qFzsW9m3/AAlN3Y5QQrwR8m+lE9p+BtZvPibbXO9uEm5FslSJMZd5GwI30mh+H9qLucB7dxiYGZEdv+kKGq0fIzYn8XE7XyF4Y5rhNCtxDiLWXy3bD2x/PmH1IijuAdqRZv2rq/gddyD4ZAI+TGutYS0xTxhjI+G4oH/SaV+0vZKziOXdvydAARpsY+IeR9oq8P4w5XHItE5eEluLNDtJw5bklVBkkOsDxAnl5x9aVMPfuI1tAQb9hWGHLbYvD/iwtzq4EAA0Q/G8ThgBfXvF0HeW9iQN2nVD66V9iHs4pcygyCGIUgMrCCHtkaq2g1GhoY8ifXQZRFri/DhAv2Qe4ckQfisPrNi50I5HmKwMVikEgany/cmn+9wYXb3eEllueJyN2IEDNEajrS7227NpZZGQFQ4I6iQZ5+U/KtEcrl6UQljrYq2L4DSQCBrBoy9xx2BByxyCiKs4Z2fNzVmhTtBAkjffyo+32Ytg+K4sdJn9K148GVx1ojKUVpmIMed8v1pw4Dir1qxacYebffriC7TlutbEW0P8qtJ8zQOJ7pNLQgR9etPX2VWPvFu53niW3cBy9c6ggR0lT9aXyMThC7sONqT6J9mcJd+7m+wYvfuvdY5SJ1I9uZrSxNrvAB+fT/PlTVjuOJh/CdxAyroB5HltypewmKOKxINu3lUAxAgT1rzbd2zVWjifErTWMRdttoUuOD/7jr8oq9L4YU5fav2dAvJdjK9wENGviQaMfIrp/tmucqSrFToQYNepiy+lfIyzgW3GzOT+UQKfPsuwkvduH4Uyk/7ZgepZvkppAs7HzY+e1dYweGGC4eikfxGAe51zkHLb9pj/ANxqGeXp+4+NbNnhufFYy0gaFQG68+KAdAAPzNM+QNO3aXiYw2FvXdFIUhTosu3hUT6mfalv7Puz96xaa8wHf39ZuaKAeijxGfOBEVkY/gr4/ib2MTeu3LWHXMVWLaZ9ICqBB1eJMnSvPUU39tl26PcBxC1geEO5u21v4iYEgt4/CsjfRczeprBxnGMLb4emCtA3MQ5VrpywLYnMQT7ARzii+G9jcPfvY68RdNrDSto5jqVDTqR/KNutbHY/sBhRgkxF65lZyWZiYE5iACW3On1p5Satv5p/6EVFOGwy4oqVtmzatJDO7s7C2qjUkmEEAwqxSJxPiAvX3uAQrMMo6IIVQf8AaBTv9oPH1t4e3hsMMlq9mzk/FcVcoj+UEn1MVzkPr7is/Y6Ru9muyr4u6V+G2hm6/QEnRernYD3rqOK49awbYbC27RbMssqam2myttrLcuYDGq+zeFt4XBFmIACm9cPOSJ+YXQeZpcHFHtWnv5M2L4ictpPyWoygDnGw5frTQg2rHk6ZvcWw4uubiG4hyHxlWiQVCqyH1JkQYWkviPFb+FebhzK5EFPENZgGNV2mPOmU9ortmUILBYh0lkbqA0cjI25Vj/8AxLUyGyHXmA0fPnXnybb2jUl9QngfbFnGaMy8mWQN43raPHS7AKY/1Ej5RQWA7UWbqwVU/wClBA9QKhcCOSEXKNZOQiajLsqjTe6APFp6UBcth5KzvuZj2qskoNz77fImvP8AxY7nIP8AOlcjnRRdwTHcHXef771nr2XUeO14CNdJCkjovIfSjk40GYkjT3/WquIceWIA02injKUehGk+wIYjuXbOjFT+XUg9YrC7Z8Xt37OVA0oVYSpBmddImINbOI4kpI20A9yNKBv4oMNNGAMHmIkyDy2HtW7D5TUlyRnyY006EL77MBNfIa+XKppgr7/gInmxCf8A3b00HEgsVI0k7SvPqIovs+6YVrl9czysMjnNnVGD5Q0ZgCVWRrI0r6tvWt/2PI5KxRt8PA/4l0DySWPz2pt7C9pfu+IK2gVV7TKx3Ph1UgciCT86fO0GGv2baXb+HwWNS6QWiyLbISAQM8nODtJApQ41wq07F7GEvYG4wmLbZrbbf8vKpUeaH2NYJeTzi4qP9zQoU7bGzC8esfjtlzzLT861bHaywARbUWiecR7CuT2cBjGbKous3QXJPyzSD5ECo4rh+NAy3LVyD+dlEepLaHzrzJaNIydqczOzO2dJLLl2QA6lhvm19wYrnnHbH8cMPhMBSd2AAEk9d59qY8VwDHG0WK2csCYxNk3Ag3BGckmp4Ps6Gw3fXxduqCCLVgFnJE/8S4ARaHWBMa6UfHjwly9jsjclQF2B4EblwXmXMlkiF/PeOqj0Wcx9hXU8P2Te45vYr+HYtBniZuPAkkgDwCAdN49TSl2T4p91tLevZrdu3PdWbZKAk82/GxJ6nWJJpgtYnE8WtO11kweGZSqsMzEjnGZgsaEZjEyarlucrvQkdKvcc+Fcfw9/DNiUUpatl5LAKYQAkiD7Uqdl+IXlXGcRuBSrlsqggkwZAAHmVX2NLnFow+CXB4fEJicznObZgmWzQySYlso0J2rY4urZMHwuyTLFWuaDSCcxJ5ic7a/lXrQUEl9/2XYG3/T9wSzxjF2eHsi2Hz41mbPlPdIrAA+IaAwDE+VQwGFuNkt3CW7uFtpPhWeYH4mJMzXThZ7m2MsBEUAcgVA2YbTS43bbC3LoDjKRsw1gwRMRtWXJPk7Cl7CR9p1sC9hlGwsn5m6QT81pMVNR6j9adO3121dv2xYYutq1kLERLF2cj/qpX+6kEeopUy8cbaOjdpcfnsrYByi9ds22jXwk5m09FoW1j7S3cVjWXPbw/wD6fCq3N4yyOXXbkT0rzH3+7D3g2U2Ld64D/OVNpI88z/SgLuDLNw/BHRbSG/dHTNqWPmRm+da4dfn59CcrNXhWExNrDrcuIGzKGIUhXC8myGBt+EaigLnbpEHhVTrqIUbTqQdfLWqe2HaZ72ZbYPdrBZhyMwM37Dc1Xa4XgQvi7x2WZJYg5pM6D4deVeblhFOzTGb6K2+0e2zAG3bHn4JHygij8V2syqAqSx55hpWJicdgbMlMLbzbSwDHQb53msDiXH0vaQqT+U7/AEqXw0/YbnS7GPE9pro5gsZMZpj3Aqg8WxNzVnUL/NH670o2lj4Z9f7mvLiFt5PqabgReUc7XFQWgspyzMbCszi3aZdcq7bRS+LcDpVN23RUEB5WWni9wtsYorDcTfYiJgR1kgVjMfOisJdg5idEhjr0+Ffdo+tXhj5SRNy0a/eeNv8AUf1NaWDOYBeZke7QB760r2MbPOmXsljUGLw3eGEN63PT4xE+WbLX0ayqrPN47O7ceixh1CiFUoI8hp+wrKv4ZMRlLa5fEhO6n+VuUGruO4x2TK48OadBuOXp/asKxxU4dstwE22Mqwrwuz010bJ4g1tl70AkaLeGh9CY09DpQmK4RibzlkxoCmIz2bTH0nJrBrUN5blospDDnzBHmKXBjjhnzIT3W53JtzzH8vlymuTraOewx+zeLZjnv4W6f/q4ZDPuFr29hOILby23wYUaZUtm2QOo1ER1FEDiYuQyHWBoIjyII5VN8a28zO+29Pzf0/ogcRc4t2VTKlzGW7+JjQth3NzWNM9u7DD2JHpVR4HcxFu7dvLdsYSyn8Gzs9wgGMw2An+1NdjiJUxy/Uf1onF8R75VWVGoHi0nlE/5tXfEaOcTlL28tkFFCuvifLocp5CTrFF4PtleQ5wLTXMuXvGtobgWIjMBJEUdi+F5brlSrIrMPzSPI7dRSPxBe6ussxB08wdqlJsDOp9l8Tfx9l1uXx4ZGTY6zrSo/ZsWCSzm42oXkB5nzrO7Kd8MTauKpUK0loiVG6+c/vTnew5bxHc1CTKYocnb6Ff7l5VNeHzGlbDYTWi7GDoJmxpIwOJ3u8V7Z/5mLsYeB+VDnc+pYx7Vdw/DtiMfjHByIoFvMdkRYnXl8J+cVRhF7tlvESLH3nGvOxuXbjLZX1IAMedbfZ7heXDAXJ7sfxsQed+88sLU8wBv716LdR0YO2VY1AllTZQ7/wDpkYeK47aDE3ByAPwD1Y7CmAdkMO9u3Zu20dbKAF2EMoGpOcEHXU+9fdncC2IutiXE5ZVF5ZiIkdAo0HSTWjirveTh7J0n+Nd/7V6ms0qHQl4PsjYxGLxdxrCixYti1ZA0XMRvpuwXeeZoXs99nNoXLmIvibFpQbYPwuxJ+KeQ6V0Di3d4fDraWEB1M776ljzJpT7Rdr1NsYa2A1oASVJUyOQ8p3oVoDoWu11q1mtIiKvNiigbkdKAHZtSNCfnWNj8b97uu2e4uQhAEbKPXbrp/tFfJxO/hR3guG/aBhkufEvQhv3pSb7C+JcCNsSNR51juhFNeI7Y4ZlUMWAcZg2WRHQ9Dyism7xbDslxjbuotsCC4Cd4SYVUB1k7+QBoUEX8RYmaGuhiAumUbACAPOOZ861uKcPvWUW7etC3bcjTNmdJ1GcHyrNxOCIJN18q/hE5dP3p4tx6EasCykbTWjwhiz6zCqWMcogZuoAJB08qBsuJSfECzrroYBWD5HWmfhWJFlGW2qxc+MkBmYflk/CN9B51X42qBwVjjwrtXiAmVrnfrr8Y8XswO/rW7w7jKPKXNJ2VtD9d65hZuG2/hPhO3P2I51p4zjBfKWGUjZln5eVRToomPeL7PRJtl46KxA+lB/eXQZWUkHeSx/WsbhHbK7a0JzrTFY7V2LohtDVE0xrMm3xI2WlSchJ6jIeoH5fKmfh/FFvKYIzRJA2P8y+VZWKw1m4DluAeu1LGIN3CsGU+HcZSJU9R5eVc9bOOhC/BqrGMCrQd11HSNj86X8J2hGIWUIW4N0kQ38yf03rx8cSG6kEQdPY1z2GzTwyoLAJYIsNv7zVd7i9k2UhbbMggPlGYneJ3MilbBYq7cYWlMrJmdVH9fStTieGXOqJrlCrJiS5Ov6gRSSdk2zf4ZazKHO7gMfeNBWldseGo2LWWB0AA9gB+1GOulZmzavSkkY/ceKtCxhqoI8VaFjagNJiziOD97ivuudSi3DicUyyAADFm0PS3lgedauIQ4u8ti0ItW505RzJ86tx1juzedSc19w7kx+RRA8hRli2LOEQpo10gM34oYwYPKt3K0ZKNFypXubJyomjMNB6ZufnG9RlbQUIIVQT/APsfM15hzNxLW1tLWfKOZn8XUD/+zSd2z4zdDm0GhWJkjc+9TS92M9aMbth2kNy4/iyogMnyArm/E+1ROloQump5jyHn1o7taTlVJIBMnz0nWlkYcef0p0rJNh1jjCi73gBGcRcG87Qy+flWjieL2u7YZicylcsESSI6RWPawgjnVwwsagsD5Ef0qT7BRYuDYYZTBzh86jnrA29prW7Rk3sPZuw0W2HfLqCAQPEPqJ86H4ZfZyQxmOfM+talm4UYEHyIOxB5EcxSNtBQVgbOAjvGVLg3zXrhuaabhm09Ipb4xi0OI7xlJtNbXufDouvTlsfpTTd4Bh+8JNlCTrqOfoNPpUOLYNdOXpAA9BGlPZzEx7DOQ0QM5fxGNDljTr4auNu4rl12ykb7nzGx1rWbDiOdaeKww+5WTr8T9PzNXdii/axngGdYPONQPPT+9Ffe8w8JBHlrXgw46mpjDDz+lI2cV/SpZzyNWCyK+OGHn9K5HFlniFxdjPvV542/4hI9KDGHHU1NLI6n6UU2Gyk3BmlTlO+8R6aVpYfGXbhCltDux6etDizrEmp38OFVSJlp38jyorTOsYbWI7sDuhAnKCNl05+Z5Vs8Gw+e/b5gHOfYEz84pN4SSLgEkhoBB5gkD96e+A+G8uu6uDPQD+1O/wBII/qQyLb1op7elDCiSdKym1me9rxUZZGlDXN6ItnSuC+j/9k="/>
          <p:cNvSpPr>
            <a:spLocks noChangeAspect="1" noChangeArrowheads="1"/>
          </p:cNvSpPr>
          <p:nvPr/>
        </p:nvSpPr>
        <p:spPr bwMode="auto">
          <a:xfrm>
            <a:off x="307975" y="-1104900"/>
            <a:ext cx="26670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766067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/>
          </p:cNvSpPr>
          <p:nvPr/>
        </p:nvSpPr>
        <p:spPr>
          <a:xfrm>
            <a:off x="899972" y="1161893"/>
            <a:ext cx="1573200" cy="2361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790888" y="1175856"/>
            <a:ext cx="1573200" cy="23616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Plantilla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Porteros</a:t>
            </a:r>
            <a:endParaRPr lang="en-US" dirty="0"/>
          </a:p>
        </p:txBody>
      </p:sp>
      <p:sp>
        <p:nvSpPr>
          <p:cNvPr id="26" name="Round Same Side Corner Rectangle 25"/>
          <p:cNvSpPr/>
          <p:nvPr/>
        </p:nvSpPr>
        <p:spPr>
          <a:xfrm>
            <a:off x="718183" y="3227982"/>
            <a:ext cx="1936777" cy="561221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339009" y="3400870"/>
            <a:ext cx="695127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FABRICIO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Round Same Side Corner Rectangle 26"/>
          <p:cNvSpPr/>
          <p:nvPr/>
        </p:nvSpPr>
        <p:spPr>
          <a:xfrm>
            <a:off x="3608693" y="3227982"/>
            <a:ext cx="1936777" cy="561221"/>
          </a:xfrm>
          <a:prstGeom prst="round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069508" y="3400870"/>
            <a:ext cx="1015150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GERMAN LUX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94545" y="3387171"/>
            <a:ext cx="1603259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CREATIVE SOLUTIONS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10947" y="6189850"/>
            <a:ext cx="1751249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WORLDWIDE BUSINESS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53576" y="6189850"/>
            <a:ext cx="1247008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BUSINESS TO GO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94545" y="6176151"/>
            <a:ext cx="1603259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CREATIVE SOLUTIONS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27471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6" grpId="0" animBg="1"/>
      <p:bldP spid="16" grpId="0"/>
      <p:bldP spid="27" grpId="0" animBg="1"/>
      <p:bldP spid="19" grpId="0"/>
      <p:bldP spid="21" grpId="0"/>
      <p:bldP spid="36" grpId="0"/>
      <p:bldP spid="38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10568" y="1175856"/>
            <a:ext cx="1573200" cy="2361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790888" y="1175856"/>
            <a:ext cx="1573200" cy="23616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43216" y="1196752"/>
            <a:ext cx="1573200" cy="23616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910568" y="3964836"/>
            <a:ext cx="1573200" cy="23616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790888" y="3964836"/>
            <a:ext cx="1573200" cy="236160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743216" y="4005064"/>
            <a:ext cx="1573200" cy="236160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Plantilla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Defensas</a:t>
            </a:r>
            <a:endParaRPr lang="en-US" dirty="0"/>
          </a:p>
        </p:txBody>
      </p:sp>
      <p:sp>
        <p:nvSpPr>
          <p:cNvPr id="26" name="Round Same Side Corner Rectangle 25"/>
          <p:cNvSpPr/>
          <p:nvPr/>
        </p:nvSpPr>
        <p:spPr>
          <a:xfrm>
            <a:off x="718183" y="3227982"/>
            <a:ext cx="1936777" cy="561221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8183" y="3400870"/>
            <a:ext cx="1936777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BORJA LÓPEZ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Round Same Side Corner Rectangle 26"/>
          <p:cNvSpPr/>
          <p:nvPr/>
        </p:nvSpPr>
        <p:spPr>
          <a:xfrm>
            <a:off x="3608693" y="3227982"/>
            <a:ext cx="1936777" cy="561221"/>
          </a:xfrm>
          <a:prstGeom prst="round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08694" y="3400870"/>
            <a:ext cx="193677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CANELLA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Round Same Side Corner Rectangle 27"/>
          <p:cNvSpPr/>
          <p:nvPr/>
        </p:nvSpPr>
        <p:spPr>
          <a:xfrm>
            <a:off x="6514034" y="3214283"/>
            <a:ext cx="1936777" cy="561221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514034" y="3368464"/>
            <a:ext cx="1936777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INSUA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5" name="Round Same Side Corner Rectangle 34"/>
          <p:cNvSpPr/>
          <p:nvPr/>
        </p:nvSpPr>
        <p:spPr>
          <a:xfrm>
            <a:off x="718183" y="6016962"/>
            <a:ext cx="1936777" cy="561221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18183" y="6183000"/>
            <a:ext cx="1936777" cy="22229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LAURE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7" name="Round Same Side Corner Rectangle 36"/>
          <p:cNvSpPr/>
          <p:nvPr/>
        </p:nvSpPr>
        <p:spPr>
          <a:xfrm>
            <a:off x="3608693" y="6016962"/>
            <a:ext cx="1936777" cy="561221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608694" y="6189850"/>
            <a:ext cx="193677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LOPO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9" name="Round Same Side Corner Rectangle 38"/>
          <p:cNvSpPr/>
          <p:nvPr/>
        </p:nvSpPr>
        <p:spPr>
          <a:xfrm>
            <a:off x="6514034" y="6003263"/>
            <a:ext cx="1936777" cy="561221"/>
          </a:xfrm>
          <a:prstGeom prst="round2Same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514035" y="6182998"/>
            <a:ext cx="1936776" cy="22229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LUISINHO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9326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9" grpId="0" animBg="1"/>
      <p:bldP spid="30" grpId="0" animBg="1"/>
      <p:bldP spid="31" grpId="0" animBg="1"/>
      <p:bldP spid="26" grpId="0" animBg="1"/>
      <p:bldP spid="16" grpId="0"/>
      <p:bldP spid="27" grpId="0" animBg="1"/>
      <p:bldP spid="19" grpId="0"/>
      <p:bldP spid="28" grpId="0" animBg="1"/>
      <p:bldP spid="21" grpId="0"/>
      <p:bldP spid="35" grpId="0" animBg="1"/>
      <p:bldP spid="36" grpId="0"/>
      <p:bldP spid="37" grpId="0" animBg="1"/>
      <p:bldP spid="38" grpId="0"/>
      <p:bldP spid="39" grpId="0" animBg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10568" y="1175856"/>
            <a:ext cx="1573200" cy="2361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790888" y="1175856"/>
            <a:ext cx="1573200" cy="23616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Plantilla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Defensas</a:t>
            </a:r>
            <a:endParaRPr lang="en-US" dirty="0"/>
          </a:p>
        </p:txBody>
      </p:sp>
      <p:sp>
        <p:nvSpPr>
          <p:cNvPr id="26" name="Round Same Side Corner Rectangle 25"/>
          <p:cNvSpPr/>
          <p:nvPr/>
        </p:nvSpPr>
        <p:spPr>
          <a:xfrm>
            <a:off x="718183" y="3227982"/>
            <a:ext cx="1936777" cy="561221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8183" y="3400870"/>
            <a:ext cx="1936777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MANUEL PABLO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Round Same Side Corner Rectangle 26"/>
          <p:cNvSpPr/>
          <p:nvPr/>
        </p:nvSpPr>
        <p:spPr>
          <a:xfrm>
            <a:off x="3608693" y="3227982"/>
            <a:ext cx="1936777" cy="561221"/>
          </a:xfrm>
          <a:prstGeom prst="round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08694" y="3400870"/>
            <a:ext cx="193677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SIDNEI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2782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6" grpId="0" animBg="1"/>
      <p:bldP spid="16" grpId="0"/>
      <p:bldP spid="27" grpId="0" animBg="1"/>
      <p:bldP spid="19" grpId="0"/>
    </p:bld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1667</TotalTime>
  <Words>908</Words>
  <Application>Microsoft Office PowerPoint</Application>
  <PresentationFormat>Presentación en pantalla (4:3)</PresentationFormat>
  <Paragraphs>379</Paragraphs>
  <Slides>50</Slides>
  <Notes>20</Notes>
  <HiddenSlides>0</HiddenSlides>
  <MMClips>8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7" baseType="lpstr">
      <vt:lpstr>Arial</vt:lpstr>
      <vt:lpstr>Corbel</vt:lpstr>
      <vt:lpstr>Calibri</vt:lpstr>
      <vt:lpstr>ＭＳ Ｐゴシック</vt:lpstr>
      <vt:lpstr>Roboto Condensed</vt:lpstr>
      <vt:lpstr>FontAwesome</vt:lpstr>
      <vt:lpstr>Tema de Office</vt:lpstr>
      <vt:lpstr>Presentación de PowerPoint</vt:lpstr>
      <vt:lpstr>Menú principal</vt:lpstr>
      <vt:lpstr>Historia</vt:lpstr>
      <vt:lpstr>Presentación de PowerPoint</vt:lpstr>
      <vt:lpstr>Presentación de PowerPoint</vt:lpstr>
      <vt:lpstr>Presentación de PowerPoint</vt:lpstr>
      <vt:lpstr>Plantilla</vt:lpstr>
      <vt:lpstr>Plantilla</vt:lpstr>
      <vt:lpstr>Plantilla</vt:lpstr>
      <vt:lpstr>Plantilla</vt:lpstr>
      <vt:lpstr>Plantilla</vt:lpstr>
      <vt:lpstr>Plantilla</vt:lpstr>
      <vt:lpstr>Plantilla</vt:lpstr>
      <vt:lpstr>Análisis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SISTEMA DE JUEGO</vt:lpstr>
      <vt:lpstr>MODELO DE JUEGO</vt:lpstr>
      <vt:lpstr>MODELO DE JUEGO</vt:lpstr>
      <vt:lpstr>MODELO DE JUEGO</vt:lpstr>
      <vt:lpstr>MOMENTOS ANALIZADOS</vt:lpstr>
      <vt:lpstr>ATAQUE</vt:lpstr>
      <vt:lpstr>ATAQUE</vt:lpstr>
      <vt:lpstr>ATAQUE</vt:lpstr>
      <vt:lpstr>ATAQUE</vt:lpstr>
      <vt:lpstr>ATAQUE</vt:lpstr>
      <vt:lpstr>ATAQUE</vt:lpstr>
      <vt:lpstr>ATAQUE</vt:lpstr>
      <vt:lpstr>ATAQUE</vt:lpstr>
      <vt:lpstr>PAUTAS ATAQUE DIRECTO</vt:lpstr>
      <vt:lpstr>PAUTAS ATAQUE DIRECTO</vt:lpstr>
      <vt:lpstr>ATAQUE</vt:lpstr>
      <vt:lpstr>ATAQUE</vt:lpstr>
      <vt:lpstr>TRANSICIÓN ATAQUE-DEFENSA</vt:lpstr>
      <vt:lpstr>Doble Pivote</vt:lpstr>
      <vt:lpstr>TRANSICIÓN ATAQUE-DEFENSA</vt:lpstr>
      <vt:lpstr>DEFENSA</vt:lpstr>
      <vt:lpstr>DEFENSA</vt:lpstr>
      <vt:lpstr>DEFENSA</vt:lpstr>
      <vt:lpstr>DEFENSA</vt:lpstr>
      <vt:lpstr>DEFENSA</vt:lpstr>
      <vt:lpstr>DEFENSA</vt:lpstr>
      <vt:lpstr>Transición defensa-ataque</vt:lpstr>
      <vt:lpstr>Presentación de PowerPoint</vt:lpstr>
      <vt:lpstr>Presentación de PowerPoint</vt:lpstr>
      <vt:lpstr>Víctor Sánchez del Amo</vt:lpstr>
      <vt:lpstr>GRACIAS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Nacholou</dc:creator>
  <cp:lastModifiedBy>Nacholou</cp:lastModifiedBy>
  <cp:revision>77</cp:revision>
  <dcterms:created xsi:type="dcterms:W3CDTF">2015-05-21T20:29:43Z</dcterms:created>
  <dcterms:modified xsi:type="dcterms:W3CDTF">2015-06-08T12:38:26Z</dcterms:modified>
</cp:coreProperties>
</file>